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70" r:id="rId6"/>
    <p:sldId id="271" r:id="rId7"/>
    <p:sldId id="269" r:id="rId8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91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94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42CF5-E2D2-4A3D-AB7F-10320CA3467D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974B7-DB51-49C4-A660-39800954D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33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74B7-DB51-49C4-A660-39800954D7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64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74B7-DB51-49C4-A660-39800954D7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672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74B7-DB51-49C4-A660-39800954D7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86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74B7-DB51-49C4-A660-39800954D7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310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74B7-DB51-49C4-A660-39800954D7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74B7-DB51-49C4-A660-39800954D7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5038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974B7-DB51-49C4-A660-39800954D7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330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B85A2-9A93-4589-B76E-A7BA807CC39E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0988-409A-4E29-821B-24D1BDC3F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529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B85A2-9A93-4589-B76E-A7BA807CC39E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0988-409A-4E29-821B-24D1BDC3F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79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B85A2-9A93-4589-B76E-A7BA807CC39E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0988-409A-4E29-821B-24D1BDC3F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50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B85A2-9A93-4589-B76E-A7BA807CC39E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0988-409A-4E29-821B-24D1BDC3F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29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B85A2-9A93-4589-B76E-A7BA807CC39E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0988-409A-4E29-821B-24D1BDC3F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90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B85A2-9A93-4589-B76E-A7BA807CC39E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0988-409A-4E29-821B-24D1BDC3F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25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B85A2-9A93-4589-B76E-A7BA807CC39E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0988-409A-4E29-821B-24D1BDC3F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38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B85A2-9A93-4589-B76E-A7BA807CC39E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0988-409A-4E29-821B-24D1BDC3F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48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B85A2-9A93-4589-B76E-A7BA807CC39E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0988-409A-4E29-821B-24D1BDC3F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42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B85A2-9A93-4589-B76E-A7BA807CC39E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0988-409A-4E29-821B-24D1BDC3F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053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B85A2-9A93-4589-B76E-A7BA807CC39E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80988-409A-4E29-821B-24D1BDC3F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49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B85A2-9A93-4589-B76E-A7BA807CC39E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80988-409A-4E29-821B-24D1BDC3F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232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94400"/>
            <a:ext cx="12192000" cy="86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26" y="6116715"/>
            <a:ext cx="2594469" cy="6189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4268"/>
            <a:ext cx="12192000" cy="60866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68825" y="6240544"/>
            <a:ext cx="2790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Presented By: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1726" y="544399"/>
            <a:ext cx="66954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Title Here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38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94400"/>
            <a:ext cx="12192000" cy="86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26" y="6116715"/>
            <a:ext cx="2594469" cy="618970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 flipV="1">
            <a:off x="359048" y="1023815"/>
            <a:ext cx="1139529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11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94400"/>
            <a:ext cx="12192000" cy="86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26" y="6116715"/>
            <a:ext cx="2594469" cy="618970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 flipV="1">
            <a:off x="359048" y="1023815"/>
            <a:ext cx="1139529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984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94400"/>
            <a:ext cx="12192000" cy="86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26" y="6116715"/>
            <a:ext cx="2594469" cy="61897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359048" y="1023815"/>
            <a:ext cx="1139529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315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94400"/>
            <a:ext cx="12192000" cy="86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26" y="6116715"/>
            <a:ext cx="2594469" cy="61897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359048" y="1023815"/>
            <a:ext cx="1139529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702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94400"/>
            <a:ext cx="12192000" cy="86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26" y="6116715"/>
            <a:ext cx="2594469" cy="61897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359048" y="1023815"/>
            <a:ext cx="1139529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22358" y="1212895"/>
            <a:ext cx="1166964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4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0" lvl="3" indent="-342900">
              <a:buFont typeface="Arial" panose="020B0604020202020204" pitchFamily="34" charset="0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0" lvl="3" indent="-34290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76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994400"/>
            <a:ext cx="12192000" cy="863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26" y="6116715"/>
            <a:ext cx="2594469" cy="618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09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3521</TotalTime>
  <Words>12</Words>
  <Application>Microsoft Office PowerPoint</Application>
  <PresentationFormat>Widescreen</PresentationFormat>
  <Paragraphs>13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Haleigh Smith</dc:creator>
  <cp:lastModifiedBy>Joey Elizabeth Grampa</cp:lastModifiedBy>
  <cp:revision>81</cp:revision>
  <cp:lastPrinted>2018-03-13T18:48:19Z</cp:lastPrinted>
  <dcterms:created xsi:type="dcterms:W3CDTF">2017-07-12T20:30:07Z</dcterms:created>
  <dcterms:modified xsi:type="dcterms:W3CDTF">2018-08-09T13:25:40Z</dcterms:modified>
  <cp:contentStatus/>
</cp:coreProperties>
</file>