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9283700" cy="6985000"/>
  <p:defaultTextStyle>
    <a:defPPr>
      <a:defRPr lang="en-US"/>
    </a:defPPr>
    <a:lvl1pPr marL="0" algn="l" defTabSz="10035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1777" algn="l" defTabSz="10035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3554" algn="l" defTabSz="10035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05331" algn="l" defTabSz="10035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07108" algn="l" defTabSz="10035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08885" algn="l" defTabSz="10035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10662" algn="l" defTabSz="10035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12439" algn="l" defTabSz="10035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14216" algn="l" defTabSz="10035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54" autoAdjust="0"/>
    <p:restoredTop sz="94705" autoAdjust="0"/>
  </p:normalViewPr>
  <p:slideViewPr>
    <p:cSldViewPr>
      <p:cViewPr>
        <p:scale>
          <a:sx n="160" d="100"/>
          <a:sy n="160" d="100"/>
        </p:scale>
        <p:origin x="-964" y="76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9C0965-BCB0-4A0A-BBEE-0CA5E413DE7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8FCF7E-9516-41E4-9254-1A24C3704F5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WILLISTON FINANCIAL GROUP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(DE)</a:t>
          </a:r>
        </a:p>
      </dgm:t>
    </dgm:pt>
    <dgm:pt modelId="{F9650700-41A3-4C5B-8381-54101E87FBD1}" type="parTrans" cxnId="{36DE0F04-E5AF-4387-A85C-6ED9245792B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7EB2B6B8-FFF3-47B6-A07C-E36ABEC0C6C5}" type="sibTrans" cxnId="{36DE0F04-E5AF-4387-A85C-6ED9245792B0}">
      <dgm:prSet/>
      <dgm:spPr/>
      <dgm:t>
        <a:bodyPr/>
        <a:lstStyle/>
        <a:p>
          <a:endParaRPr lang="en-US" sz="600"/>
        </a:p>
      </dgm:t>
    </dgm:pt>
    <dgm:pt modelId="{A0C9E319-35E4-4599-8F43-358ADFDBE2B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Lender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Services,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(MN)</a:t>
          </a:r>
        </a:p>
      </dgm:t>
    </dgm:pt>
    <dgm:pt modelId="{0B55A475-25BF-4E9B-A456-422A3F5F56EA}" type="parTrans" cxnId="{7B24064F-BC4D-4DC2-8E10-9A8F7822989E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D1FE3A9F-8B8D-44E5-B9A0-17B99DEF9F10}" type="sibTrans" cxnId="{7B24064F-BC4D-4DC2-8E10-9A8F7822989E}">
      <dgm:prSet/>
      <dgm:spPr/>
      <dgm:t>
        <a:bodyPr/>
        <a:lstStyle/>
        <a:p>
          <a:endParaRPr lang="en-US" sz="600"/>
        </a:p>
      </dgm:t>
    </dgm:pt>
    <dgm:pt modelId="{9FA9BC00-29FE-4DC3-A6F2-485FF532B492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National Title Insurance Company</a:t>
          </a:r>
        </a:p>
        <a:p>
          <a:pPr algn="ctr">
            <a:lnSpc>
              <a:spcPct val="100000"/>
            </a:lnSpc>
            <a:spcBef>
              <a:spcPct val="0"/>
            </a:spcBef>
            <a:spcAft>
              <a:spcPts val="42"/>
            </a:spcAft>
          </a:pPr>
          <a:r>
            <a:rPr lang="en-US" sz="600" b="1" i="0" kern="0" baseline="0" smtClean="0">
              <a:latin typeface="+mn-lt"/>
              <a:cs typeface="Arial" panose="020B0604020202020204" pitchFamily="34" charset="0"/>
            </a:rPr>
            <a:t>(FL)</a:t>
          </a:r>
          <a:endParaRPr lang="en-US" sz="600" b="1" i="0" kern="0" baseline="0" dirty="0" smtClean="0">
            <a:latin typeface="+mn-lt"/>
            <a:cs typeface="Arial" panose="020B0604020202020204" pitchFamily="34" charset="0"/>
          </a:endParaRPr>
        </a:p>
      </dgm:t>
    </dgm:pt>
    <dgm:pt modelId="{D59A5675-45E2-444B-AD81-C7E507F8E3E8}" type="parTrans" cxnId="{FB9E96A9-26B4-4934-9762-27FA465CA5D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850EFF20-BAFD-45B8-B2D6-7C745DE277F9}" type="sibTrans" cxnId="{FB9E96A9-26B4-4934-9762-27FA465CA5D5}">
      <dgm:prSet/>
      <dgm:spPr/>
      <dgm:t>
        <a:bodyPr/>
        <a:lstStyle/>
        <a:p>
          <a:endParaRPr lang="en-US" sz="600"/>
        </a:p>
      </dgm:t>
    </dgm:pt>
    <dgm:pt modelId="{D1D406D2-D208-4A54-9514-120FFF659009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National Title Company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of Washington,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(WA)</a:t>
          </a:r>
        </a:p>
      </dgm:t>
    </dgm:pt>
    <dgm:pt modelId="{E1F0F46B-168B-4947-BDF2-F0FF333566C9}" type="parTrans" cxnId="{888E6F51-DB6A-4599-9C19-12BF7E09F6E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3A7A0992-C39E-47BF-AA5F-984860E65933}" type="sibTrans" cxnId="{888E6F51-DB6A-4599-9C19-12BF7E09F6E7}">
      <dgm:prSet/>
      <dgm:spPr/>
      <dgm:t>
        <a:bodyPr/>
        <a:lstStyle/>
        <a:p>
          <a:endParaRPr lang="en-US" sz="600"/>
        </a:p>
      </dgm:t>
    </dgm:pt>
    <dgm:pt modelId="{BCBEBD63-EEFF-410B-9BFB-8B9E940FC43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baseline="0" dirty="0" err="1" smtClean="0">
              <a:solidFill>
                <a:schemeClr val="tx1"/>
              </a:solidFill>
            </a:rPr>
            <a:t>MyHome</a:t>
          </a:r>
          <a:r>
            <a:rPr lang="en-US" sz="600" b="1" kern="0" baseline="0" dirty="0" smtClean="0">
              <a:solidFill>
                <a:schemeClr val="tx1"/>
              </a:solidFill>
            </a:rPr>
            <a:t>, a Williston Financial Group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baseline="0" dirty="0" smtClean="0">
              <a:solidFill>
                <a:schemeClr val="tx1"/>
              </a:solidFill>
            </a:rPr>
            <a:t>Company,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(DE)</a:t>
          </a:r>
        </a:p>
      </dgm:t>
    </dgm:pt>
    <dgm:pt modelId="{70D9DD3B-E6EE-4EBD-8A39-B0144D932C04}" type="parTrans" cxnId="{ADB03DCC-F743-4F16-AF72-E7153B0125E1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31B8AAE2-FF1D-42B5-B507-087E7B251942}" type="sibTrans" cxnId="{ADB03DCC-F743-4F16-AF72-E7153B0125E1}">
      <dgm:prSet/>
      <dgm:spPr/>
      <dgm:t>
        <a:bodyPr/>
        <a:lstStyle/>
        <a:p>
          <a:endParaRPr lang="en-US" sz="600"/>
        </a:p>
      </dgm:t>
    </dgm:pt>
    <dgm:pt modelId="{B8D10E85-26C1-4B49-A163-ABD63C2D02C9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ITC Holdings, Inc.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(CA)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en-US" sz="600" b="0" i="1" kern="0" baseline="0" dirty="0" smtClean="0">
            <a:latin typeface="+mn-lt"/>
            <a:cs typeface="Arial" panose="020B0604020202020204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0" i="1" kern="0" baseline="0" dirty="0" smtClean="0">
              <a:latin typeface="+mn-lt"/>
              <a:cs typeface="Arial" panose="020B0604020202020204" pitchFamily="34" charset="0"/>
            </a:rPr>
            <a:t>See Slide 2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0" i="1" kern="0" baseline="0" dirty="0" smtClean="0">
              <a:latin typeface="+mn-lt"/>
              <a:cs typeface="Arial" panose="020B0604020202020204" pitchFamily="34" charset="0"/>
            </a:rPr>
            <a:t>For joint ventures &amp; subsidiary entities</a:t>
          </a:r>
        </a:p>
      </dgm:t>
    </dgm:pt>
    <dgm:pt modelId="{9EB750F4-D826-42D0-A859-BDBFD411BD38}" type="parTrans" cxnId="{E74AAF0B-4F12-40EE-A0D1-0E4E1B4AAB6F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99AADFBB-AFE1-4013-B7B8-A0A08A0F3BD1}" type="sibTrans" cxnId="{E74AAF0B-4F12-40EE-A0D1-0E4E1B4AAB6F}">
      <dgm:prSet/>
      <dgm:spPr/>
      <dgm:t>
        <a:bodyPr/>
        <a:lstStyle/>
        <a:p>
          <a:endParaRPr lang="en-US" sz="600"/>
        </a:p>
      </dgm:t>
    </dgm:pt>
    <dgm:pt modelId="{703E6185-1DBC-4C09-9592-A08B37CA15B7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Lender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Services,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(AL)</a:t>
          </a:r>
        </a:p>
      </dgm:t>
    </dgm:pt>
    <dgm:pt modelId="{FCDEA318-7FC9-4E1E-8AAB-399C86195E38}" type="parTrans" cxnId="{C95800FD-B9CB-4C4D-91A0-036570A96CA2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61DF84F7-D608-4182-B143-6FE4262659D2}" type="sibTrans" cxnId="{C95800FD-B9CB-4C4D-91A0-036570A96CA2}">
      <dgm:prSet/>
      <dgm:spPr/>
      <dgm:t>
        <a:bodyPr/>
        <a:lstStyle/>
        <a:p>
          <a:endParaRPr lang="en-US" sz="600"/>
        </a:p>
      </dgm:t>
    </dgm:pt>
    <dgm:pt modelId="{91AAF842-F00B-410D-8EEA-D7082B92AFB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Lender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Services,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(AR)</a:t>
          </a:r>
        </a:p>
      </dgm:t>
    </dgm:pt>
    <dgm:pt modelId="{3529E864-80E4-42F4-BB7A-A5C8DB7C3B53}" type="parTrans" cxnId="{B1406BCF-4655-4528-8846-4F7B685C6C1B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2AF8B9DA-9969-4213-9C37-6B33ECB7C162}" type="sibTrans" cxnId="{B1406BCF-4655-4528-8846-4F7B685C6C1B}">
      <dgm:prSet/>
      <dgm:spPr/>
      <dgm:t>
        <a:bodyPr/>
        <a:lstStyle/>
        <a:p>
          <a:endParaRPr lang="en-US" sz="600"/>
        </a:p>
      </dgm:t>
    </dgm:pt>
    <dgm:pt modelId="{19A1A40F-6216-46D3-93BA-68C5C209BF1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Lender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Services,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(TX)</a:t>
          </a:r>
        </a:p>
      </dgm:t>
    </dgm:pt>
    <dgm:pt modelId="{D651AF8C-EE28-4AF9-8B29-8DD50FBB5B80}" type="parTrans" cxnId="{AD891C31-CE77-43C0-9B8E-9AE316B343FF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74B33331-C739-4A00-B6FF-C3D9605A90A5}" type="sibTrans" cxnId="{AD891C31-CE77-43C0-9B8E-9AE316B343FF}">
      <dgm:prSet/>
      <dgm:spPr/>
      <dgm:t>
        <a:bodyPr/>
        <a:lstStyle/>
        <a:p>
          <a:endParaRPr lang="en-US" sz="600"/>
        </a:p>
      </dgm:t>
    </dgm:pt>
    <dgm:pt modelId="{3A7823A2-3B3E-474E-999E-856A3B7475D9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WFGLS </a:t>
          </a:r>
          <a:r>
            <a:rPr lang="en-US" sz="600" b="1" kern="0" dirty="0" smtClean="0">
              <a:latin typeface="+mn-lt"/>
              <a:cs typeface="Arial" panose="020B0604020202020204" pitchFamily="34" charset="0"/>
            </a:rPr>
            <a:t>Title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dirty="0" smtClean="0">
              <a:latin typeface="+mn-lt"/>
              <a:cs typeface="Arial" panose="020B0604020202020204" pitchFamily="34" charset="0"/>
            </a:rPr>
            <a:t>Agency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dirty="0" smtClean="0">
              <a:latin typeface="+mn-lt"/>
              <a:cs typeface="Arial" panose="020B0604020202020204" pitchFamily="34" charset="0"/>
            </a:rPr>
            <a:t>of Utah, LLC</a:t>
          </a:r>
          <a:endParaRPr lang="en-US" sz="600" b="1" i="0" kern="0" baseline="0" dirty="0" smtClean="0">
            <a:latin typeface="+mn-lt"/>
            <a:cs typeface="Arial" panose="020B0604020202020204" pitchFamily="34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(UT)</a:t>
          </a:r>
        </a:p>
      </dgm:t>
    </dgm:pt>
    <dgm:pt modelId="{AA1845BB-7CCA-4CC0-87B9-AC17DA4D02EA}" type="parTrans" cxnId="{35DE47BF-3CC8-4D6D-B9A8-9D272C88905F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10157C26-8BEC-4177-8CEB-4DF57B9B4A47}" type="sibTrans" cxnId="{35DE47BF-3CC8-4D6D-B9A8-9D272C88905F}">
      <dgm:prSet/>
      <dgm:spPr/>
      <dgm:t>
        <a:bodyPr/>
        <a:lstStyle/>
        <a:p>
          <a:endParaRPr lang="en-US" sz="600"/>
        </a:p>
      </dgm:t>
    </dgm:pt>
    <dgm:pt modelId="{4F6A2634-C827-4425-AB4B-8E997169215A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Valutrust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Solutions,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(KS)</a:t>
          </a:r>
        </a:p>
      </dgm:t>
    </dgm:pt>
    <dgm:pt modelId="{F6454A9F-AB80-4747-A312-5F1B0872CE12}" type="parTrans" cxnId="{EC79BCB7-4A5E-4BD5-B491-4B05681A9A56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8B59EEC8-5619-44F1-B1B0-BC32499C239F}" type="sibTrans" cxnId="{EC79BCB7-4A5E-4BD5-B491-4B05681A9A56}">
      <dgm:prSet/>
      <dgm:spPr/>
      <dgm:t>
        <a:bodyPr/>
        <a:lstStyle/>
        <a:p>
          <a:endParaRPr lang="en-US" sz="600"/>
        </a:p>
      </dgm:t>
    </dgm:pt>
    <dgm:pt modelId="{E6A351FD-F9AE-45DC-9F57-351B4410098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WILLISTON HOLDINGS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(DE)</a:t>
          </a:r>
        </a:p>
      </dgm:t>
    </dgm:pt>
    <dgm:pt modelId="{DD945FA1-4810-4DBC-AD70-93CE8B23C4E4}" type="parTrans" cxnId="{8EE90F78-4453-46F8-ACC5-03CC68669ECE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/>
        </a:p>
      </dgm:t>
    </dgm:pt>
    <dgm:pt modelId="{7284AB9D-49A8-4D99-99A6-07D79BB2CA4B}" type="sibTrans" cxnId="{8EE90F78-4453-46F8-ACC5-03CC68669ECE}">
      <dgm:prSet/>
      <dgm:spPr/>
      <dgm:t>
        <a:bodyPr/>
        <a:lstStyle/>
        <a:p>
          <a:endParaRPr lang="en-US" sz="600"/>
        </a:p>
      </dgm:t>
    </dgm:pt>
    <dgm:pt modelId="{ACEF672E-2490-4725-A232-2FB5357C84FA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i="0" dirty="0" smtClean="0"/>
            <a:t>WFG National Title Company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i="0" dirty="0" smtClean="0"/>
            <a:t>of Texas, LLC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i="0" dirty="0" smtClean="0"/>
            <a:t>(TX)</a:t>
          </a:r>
        </a:p>
      </dgm:t>
    </dgm:pt>
    <dgm:pt modelId="{6C7B4453-FA32-4E35-BFC9-7295E5D8B5BB}" type="parTrans" cxnId="{1178839F-7A3E-4D12-B2B6-212658CEE94F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20B278E3-0C44-45A5-B1C4-A1628F31C1CF}" type="sibTrans" cxnId="{1178839F-7A3E-4D12-B2B6-212658CEE94F}">
      <dgm:prSet/>
      <dgm:spPr/>
      <dgm:t>
        <a:bodyPr/>
        <a:lstStyle/>
        <a:p>
          <a:endParaRPr lang="en-US" sz="600"/>
        </a:p>
      </dgm:t>
    </dgm:pt>
    <dgm:pt modelId="{6CBC1E73-A8ED-456D-AB6F-1824E614B3C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600" b="1" dirty="0" smtClean="0"/>
            <a:t>Universal Title 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600" b="1" dirty="0" smtClean="0"/>
            <a:t>Partners, LLC</a:t>
          </a:r>
        </a:p>
        <a:p>
          <a:pPr algn="ctr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dirty="0" smtClean="0"/>
            <a:t>(TX</a:t>
          </a:r>
          <a:r>
            <a:rPr lang="en-US" sz="600" b="1" dirty="0" smtClean="0"/>
            <a:t>)</a:t>
          </a:r>
          <a:endParaRPr lang="en-US" sz="600" b="1" dirty="0" smtClean="0"/>
        </a:p>
      </dgm:t>
    </dgm:pt>
    <dgm:pt modelId="{98BE29F0-3948-455E-9DDE-E792FCA7E5FD}" type="parTrans" cxnId="{063709FA-8B42-4E1B-89D1-16D4727F6DC8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/>
        </a:p>
      </dgm:t>
    </dgm:pt>
    <dgm:pt modelId="{AEA66087-5B0F-4C25-8E6A-0FE97B4EB254}" type="sibTrans" cxnId="{063709FA-8B42-4E1B-89D1-16D4727F6DC8}">
      <dgm:prSet/>
      <dgm:spPr/>
      <dgm:t>
        <a:bodyPr/>
        <a:lstStyle/>
        <a:p>
          <a:endParaRPr lang="en-US" sz="600"/>
        </a:p>
      </dgm:t>
    </dgm:pt>
    <dgm:pt modelId="{C170C34A-5939-430B-B535-6F2B467F9E6E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00" dirty="0" smtClean="0"/>
            <a:t>GOLDEN GATE CAPITAL OPPORTUNITY FUND, L.P. (57.65%*)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dirty="0" smtClean="0"/>
            <a:t>GOLDEN GATE CAPITAL OPPORTUNITY FUND-A, L.P.  (37.74%*)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dirty="0" err="1" smtClean="0"/>
            <a:t>GGCOF</a:t>
          </a:r>
          <a:r>
            <a:rPr lang="en-US" sz="600" dirty="0" smtClean="0"/>
            <a:t> CO-INVEST, L.P. (0.89%)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dirty="0" err="1" smtClean="0"/>
            <a:t>GGCOF</a:t>
          </a:r>
          <a:r>
            <a:rPr lang="en-US" sz="600" dirty="0" smtClean="0"/>
            <a:t> THIRD-PARTY CO-INVEST, L.P. (0.11%)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dirty="0" err="1" smtClean="0"/>
            <a:t>GGCOF</a:t>
          </a:r>
          <a:r>
            <a:rPr lang="en-US" sz="600" dirty="0" smtClean="0"/>
            <a:t> EXECUTIVE CO-INVEST, L.P. (0.61%)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pt-BR" sz="600" dirty="0" smtClean="0"/>
            <a:t>GGCOF IRA CO-INVEST, L.P. (1.00%)</a:t>
          </a:r>
        </a:p>
      </dgm:t>
    </dgm:pt>
    <dgm:pt modelId="{4154C3A4-E2D6-4FAA-A04C-982874AAB31F}" type="parTrans" cxnId="{0D2FBDF3-E6DF-4ADB-B3D5-AD32EE800983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/>
        </a:p>
      </dgm:t>
    </dgm:pt>
    <dgm:pt modelId="{730973A0-CA58-4702-81E2-01A0AB4CA4F9}" type="sibTrans" cxnId="{0D2FBDF3-E6DF-4ADB-B3D5-AD32EE800983}">
      <dgm:prSet/>
      <dgm:spPr/>
      <dgm:t>
        <a:bodyPr/>
        <a:lstStyle/>
        <a:p>
          <a:endParaRPr lang="en-US" sz="600"/>
        </a:p>
      </dgm:t>
    </dgm:pt>
    <dgm:pt modelId="{30CD3D13-E3E3-49BE-9064-14DE60942FC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i="1" u="sng" dirty="0" smtClean="0"/>
            <a:t>General Partner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i="1" dirty="0" err="1" smtClean="0"/>
            <a:t>GGC</a:t>
          </a:r>
          <a:r>
            <a:rPr lang="en-US" sz="600" i="1" dirty="0" smtClean="0"/>
            <a:t> OPPORTUNITY FUND MANAGEMENT, L.P.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i="1" dirty="0" smtClean="0"/>
            <a:t>(Cayman)</a:t>
          </a:r>
          <a:endParaRPr lang="en-US" sz="600" dirty="0"/>
        </a:p>
      </dgm:t>
    </dgm:pt>
    <dgm:pt modelId="{15672207-09CD-4453-8B95-33569D35CC42}" type="parTrans" cxnId="{0B9A809F-1CFD-4470-BDBD-FAD9E1DA7F4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/>
        </a:p>
      </dgm:t>
    </dgm:pt>
    <dgm:pt modelId="{CE37DF53-EC0B-4C6F-A7C0-BF7BD4CD4B72}" type="sibTrans" cxnId="{0B9A809F-1CFD-4470-BDBD-FAD9E1DA7F47}">
      <dgm:prSet/>
      <dgm:spPr/>
      <dgm:t>
        <a:bodyPr/>
        <a:lstStyle/>
        <a:p>
          <a:endParaRPr lang="en-US" sz="600"/>
        </a:p>
      </dgm:t>
    </dgm:pt>
    <dgm:pt modelId="{FF0C79DE-F257-472F-A41F-EE2C5F8253C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i="1" u="sng" dirty="0" smtClean="0"/>
            <a:t>General Partner</a:t>
          </a:r>
          <a:endParaRPr lang="en-US" sz="600" i="1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i="1" dirty="0" err="1" smtClean="0"/>
            <a:t>GGC</a:t>
          </a:r>
          <a:r>
            <a:rPr lang="en-US" sz="600" i="1" dirty="0" smtClean="0"/>
            <a:t> OPPORTUNITY FUND MANAGEMENT GP, LTD.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i="1" dirty="0" smtClean="0"/>
            <a:t>(Cayman)</a:t>
          </a:r>
          <a:endParaRPr lang="en-US" sz="600" dirty="0"/>
        </a:p>
      </dgm:t>
    </dgm:pt>
    <dgm:pt modelId="{F0732F85-6974-4D88-A8BE-3FF0EC98B81A}" type="parTrans" cxnId="{BB2ABDDD-6D86-447E-9714-BCC035DEB2DF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/>
        </a:p>
      </dgm:t>
    </dgm:pt>
    <dgm:pt modelId="{00FC6135-2FFA-443B-B8A3-E859FA3F7275}" type="sibTrans" cxnId="{BB2ABDDD-6D86-447E-9714-BCC035DEB2DF}">
      <dgm:prSet/>
      <dgm:spPr/>
      <dgm:t>
        <a:bodyPr/>
        <a:lstStyle/>
        <a:p>
          <a:endParaRPr lang="en-US" sz="600"/>
        </a:p>
      </dgm:t>
    </dgm:pt>
    <dgm:pt modelId="{4F1FC8E4-9802-4F6D-861C-0A203743B50D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>
            <a:lnSpc>
              <a:spcPct val="90000"/>
            </a:lnSpc>
            <a:spcAft>
              <a:spcPts val="0"/>
            </a:spcAft>
          </a:pPr>
          <a:r>
            <a:rPr lang="en-US" sz="600" b="1" i="0" u="sng" dirty="0" smtClean="0">
              <a:latin typeface="+mn-lt"/>
            </a:rPr>
            <a:t>Managing Individuals</a:t>
          </a:r>
        </a:p>
        <a:p>
          <a:pPr>
            <a:lnSpc>
              <a:spcPct val="90000"/>
            </a:lnSpc>
            <a:spcAft>
              <a:spcPts val="0"/>
            </a:spcAft>
          </a:pPr>
          <a:r>
            <a:rPr lang="en-US" sz="600" i="1" dirty="0" smtClean="0">
              <a:latin typeface="+mn-lt"/>
            </a:rPr>
            <a:t>David Dominik, Michelle Coad-</a:t>
          </a:r>
          <a:r>
            <a:rPr lang="en-US" sz="600" i="1" dirty="0" err="1" smtClean="0">
              <a:latin typeface="+mn-lt"/>
            </a:rPr>
            <a:t>Shahroody</a:t>
          </a:r>
          <a:r>
            <a:rPr lang="en-US" sz="600" i="1" dirty="0" smtClean="0">
              <a:latin typeface="+mn-lt"/>
            </a:rPr>
            <a:t>, Rachel Masory, Nicholas McGrath,</a:t>
          </a:r>
        </a:p>
        <a:p>
          <a:pPr>
            <a:lnSpc>
              <a:spcPct val="90000"/>
            </a:lnSpc>
            <a:spcAft>
              <a:spcPts val="0"/>
            </a:spcAft>
          </a:pPr>
          <a:r>
            <a:rPr lang="en-US" sz="600" i="1" dirty="0" smtClean="0">
              <a:latin typeface="+mn-lt"/>
            </a:rPr>
            <a:t>Felix Lo, Daniel Haspel, Greg Mason</a:t>
          </a:r>
          <a:r>
            <a:rPr lang="en-US" sz="600" i="1" smtClean="0">
              <a:latin typeface="+mn-lt"/>
            </a:rPr>
            <a:t>, Michael </a:t>
          </a:r>
          <a:r>
            <a:rPr lang="en-US" sz="600" i="1" dirty="0" smtClean="0">
              <a:latin typeface="+mn-lt"/>
            </a:rPr>
            <a:t>Montgomery,</a:t>
          </a:r>
        </a:p>
        <a:p>
          <a:pPr>
            <a:lnSpc>
              <a:spcPct val="90000"/>
            </a:lnSpc>
            <a:spcAft>
              <a:spcPts val="0"/>
            </a:spcAft>
          </a:pPr>
          <a:r>
            <a:rPr lang="en-US" sz="600" i="1" dirty="0" smtClean="0">
              <a:latin typeface="+mn-lt"/>
            </a:rPr>
            <a:t>T. Neal Attenborough, Javier </a:t>
          </a:r>
          <a:r>
            <a:rPr lang="en-US" sz="600" i="1" dirty="0" err="1" smtClean="0">
              <a:latin typeface="+mn-lt"/>
            </a:rPr>
            <a:t>Puig</a:t>
          </a:r>
          <a:r>
            <a:rPr lang="en-US" sz="600" i="1" dirty="0" smtClean="0">
              <a:latin typeface="+mn-lt"/>
            </a:rPr>
            <a:t>, Matthew Crump</a:t>
          </a:r>
          <a:endParaRPr lang="en-US" sz="600" dirty="0"/>
        </a:p>
      </dgm:t>
    </dgm:pt>
    <dgm:pt modelId="{2682D22C-4FB7-42F2-8FBA-AAFFA3664BB6}" type="parTrans" cxnId="{9EDC1A6F-9B33-44DE-8D7C-8A4B8B0D0D1B}">
      <dgm:prSet/>
      <dgm:spPr/>
      <dgm:t>
        <a:bodyPr/>
        <a:lstStyle/>
        <a:p>
          <a:endParaRPr lang="en-US" sz="600"/>
        </a:p>
      </dgm:t>
    </dgm:pt>
    <dgm:pt modelId="{7EFF937E-BD1E-49B5-A481-4ED57F5E2A2B}" type="sibTrans" cxnId="{9EDC1A6F-9B33-44DE-8D7C-8A4B8B0D0D1B}">
      <dgm:prSet/>
      <dgm:spPr/>
      <dgm:t>
        <a:bodyPr/>
        <a:lstStyle/>
        <a:p>
          <a:endParaRPr lang="en-US" sz="600"/>
        </a:p>
      </dgm:t>
    </dgm:pt>
    <dgm:pt modelId="{94867BB7-2D13-4376-8977-48C206E7F48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dirty="0" smtClean="0"/>
            <a:t>Homer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dirty="0" smtClean="0"/>
            <a:t>Recording District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dirty="0" smtClean="0"/>
            <a:t>Joint Title Plant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dirty="0" smtClean="0"/>
            <a:t>Company LLC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dirty="0" smtClean="0"/>
            <a:t>(AK)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n-US" sz="600" b="1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0" i="1" u="sng" dirty="0" smtClean="0">
              <a:solidFill>
                <a:schemeClr val="tx1"/>
              </a:solidFill>
            </a:rPr>
            <a:t>Members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i="1" dirty="0" smtClean="0">
              <a:solidFill>
                <a:schemeClr val="tx1"/>
              </a:solidFill>
            </a:rPr>
            <a:t>Kachemak Bay Title Agency, Inc. (90%)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i="1" dirty="0" smtClean="0">
              <a:solidFill>
                <a:schemeClr val="tx2"/>
              </a:solidFill>
            </a:rPr>
            <a:t>(A Non-WFG Entity)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0" i="1" u="none" dirty="0" smtClean="0">
              <a:solidFill>
                <a:schemeClr val="tx1"/>
              </a:solidFill>
            </a:rPr>
            <a:t>&amp;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i="1" dirty="0" smtClean="0">
              <a:solidFill>
                <a:schemeClr val="tx1"/>
              </a:solidFill>
            </a:rPr>
            <a:t>WFG National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i="1" dirty="0" smtClean="0">
              <a:solidFill>
                <a:schemeClr val="tx1"/>
              </a:solidFill>
            </a:rPr>
            <a:t>Title Insurance Company (10%)</a:t>
          </a:r>
        </a:p>
      </dgm:t>
    </dgm:pt>
    <dgm:pt modelId="{23DC74EA-5EC3-477B-8168-465B7BB71B8E}" type="parTrans" cxnId="{7D1F98B8-B4FE-4CA3-ACA2-01BF687559B3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/>
        </a:p>
      </dgm:t>
    </dgm:pt>
    <dgm:pt modelId="{12491DCD-43D0-4A67-AB7C-6F8CF9136414}" type="sibTrans" cxnId="{7D1F98B8-B4FE-4CA3-ACA2-01BF687559B3}">
      <dgm:prSet/>
      <dgm:spPr/>
      <dgm:t>
        <a:bodyPr/>
        <a:lstStyle/>
        <a:p>
          <a:endParaRPr lang="en-US"/>
        </a:p>
      </dgm:t>
    </dgm:pt>
    <dgm:pt modelId="{5FA987D0-E926-4C3E-918D-67013F54C01E}">
      <dgm:prSet custT="1"/>
      <dgm:spPr>
        <a:noFill/>
        <a:ln w="12700">
          <a:solidFill>
            <a:schemeClr val="accent1"/>
          </a:solidFill>
        </a:ln>
      </dgm:spPr>
      <dgm:t>
        <a:bodyPr/>
        <a:lstStyle/>
        <a:p>
          <a:r>
            <a:rPr lang="en-US" sz="600" b="1" dirty="0" smtClean="0">
              <a:solidFill>
                <a:schemeClr val="tx1"/>
              </a:solidFill>
            </a:rPr>
            <a:t>WFG National Title Company of Clark County, LLC</a:t>
          </a:r>
        </a:p>
        <a:p>
          <a:r>
            <a:rPr lang="en-US" sz="600" b="1" dirty="0" smtClean="0">
              <a:solidFill>
                <a:schemeClr val="tx1"/>
              </a:solidFill>
            </a:rPr>
            <a:t>(WA)</a:t>
          </a:r>
        </a:p>
      </dgm:t>
    </dgm:pt>
    <dgm:pt modelId="{0D1E20D3-F689-428A-809B-872E9B816FE8}" type="parTrans" cxnId="{2BA79124-53A6-48CE-827E-6AF65C58519F}">
      <dgm:prSet/>
      <dgm:spPr>
        <a:ln w="12700"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DBF44577-091B-4D4F-BB7E-EC9FA87658ED}" type="sibTrans" cxnId="{2BA79124-53A6-48CE-827E-6AF65C58519F}">
      <dgm:prSet/>
      <dgm:spPr/>
      <dgm:t>
        <a:bodyPr/>
        <a:lstStyle/>
        <a:p>
          <a:endParaRPr lang="en-US"/>
        </a:p>
      </dgm:t>
    </dgm:pt>
    <dgm:pt modelId="{2F52D438-7139-4E8E-9195-D71FDB39240F}">
      <dgm:prSet custT="1"/>
      <dgm:spPr>
        <a:noFill/>
        <a:ln w="12700">
          <a:solidFill>
            <a:srgbClr val="0070C0"/>
          </a:solidFill>
        </a:ln>
      </dgm:spPr>
      <dgm:t>
        <a:bodyPr/>
        <a:lstStyle/>
        <a:p>
          <a:r>
            <a:rPr lang="en-US" sz="600" b="1" dirty="0" smtClean="0">
              <a:solidFill>
                <a:schemeClr val="tx1"/>
              </a:solidFill>
            </a:rPr>
            <a:t>WFG Lender Services of Louisiana, LLC</a:t>
          </a:r>
        </a:p>
        <a:p>
          <a:r>
            <a:rPr lang="en-US" sz="600" b="1" dirty="0" smtClean="0">
              <a:solidFill>
                <a:schemeClr val="tx1"/>
              </a:solidFill>
            </a:rPr>
            <a:t>(LA)</a:t>
          </a:r>
          <a:endParaRPr lang="en-US" sz="600" b="1" dirty="0">
            <a:solidFill>
              <a:schemeClr val="tx1"/>
            </a:solidFill>
          </a:endParaRPr>
        </a:p>
      </dgm:t>
    </dgm:pt>
    <dgm:pt modelId="{A091A2CE-91C4-4D5F-9FED-66BBDFD0781C}" type="parTrans" cxnId="{87849086-EAFF-45D4-AB74-94C4068BC247}">
      <dgm:prSet/>
      <dgm:spPr>
        <a:ln w="12700"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C39251DD-8C71-483B-8EF5-4A4FFCEADA14}" type="sibTrans" cxnId="{87849086-EAFF-45D4-AB74-94C4068BC247}">
      <dgm:prSet/>
      <dgm:spPr/>
      <dgm:t>
        <a:bodyPr/>
        <a:lstStyle/>
        <a:p>
          <a:endParaRPr lang="en-US"/>
        </a:p>
      </dgm:t>
    </dgm:pt>
    <dgm:pt modelId="{960EE545-2BCD-43C9-99BD-5C2CB7B145B8}" type="pres">
      <dgm:prSet presAssocID="{E79C0965-BCB0-4A0A-BBEE-0CA5E413DE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18B43FF-5CF2-4461-BEF0-EA6947A50C12}" type="pres">
      <dgm:prSet presAssocID="{4F1FC8E4-9802-4F6D-861C-0A203743B50D}" presName="hierRoot1" presStyleCnt="0">
        <dgm:presLayoutVars>
          <dgm:hierBranch val="init"/>
        </dgm:presLayoutVars>
      </dgm:prSet>
      <dgm:spPr/>
    </dgm:pt>
    <dgm:pt modelId="{EDE0DCFA-6AA2-4D42-8076-D5081A229FF1}" type="pres">
      <dgm:prSet presAssocID="{4F1FC8E4-9802-4F6D-861C-0A203743B50D}" presName="rootComposite1" presStyleCnt="0"/>
      <dgm:spPr/>
    </dgm:pt>
    <dgm:pt modelId="{773A0A50-5372-4E60-BA08-A65A6AC366EA}" type="pres">
      <dgm:prSet presAssocID="{4F1FC8E4-9802-4F6D-861C-0A203743B50D}" presName="rootText1" presStyleLbl="node0" presStyleIdx="0" presStyleCnt="1" custScaleX="434111" custScaleY="1570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F27EFB-CEA8-4FD7-9D6A-E3D36F90A949}" type="pres">
      <dgm:prSet presAssocID="{4F1FC8E4-9802-4F6D-861C-0A203743B50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9828909-93C9-4734-B9D0-C2F409554F3F}" type="pres">
      <dgm:prSet presAssocID="{4F1FC8E4-9802-4F6D-861C-0A203743B50D}" presName="hierChild2" presStyleCnt="0"/>
      <dgm:spPr/>
    </dgm:pt>
    <dgm:pt modelId="{16607A42-8E93-471D-9605-93E0D151E19F}" type="pres">
      <dgm:prSet presAssocID="{F0732F85-6974-4D88-A8BE-3FF0EC98B81A}" presName="Name37" presStyleLbl="parChTrans1D2" presStyleIdx="0" presStyleCnt="1"/>
      <dgm:spPr/>
      <dgm:t>
        <a:bodyPr/>
        <a:lstStyle/>
        <a:p>
          <a:endParaRPr lang="en-US"/>
        </a:p>
      </dgm:t>
    </dgm:pt>
    <dgm:pt modelId="{302787EA-8297-4FAB-B6A9-8B09DBD79D78}" type="pres">
      <dgm:prSet presAssocID="{FF0C79DE-F257-472F-A41F-EE2C5F8253C1}" presName="hierRoot2" presStyleCnt="0">
        <dgm:presLayoutVars>
          <dgm:hierBranch val="init"/>
        </dgm:presLayoutVars>
      </dgm:prSet>
      <dgm:spPr/>
    </dgm:pt>
    <dgm:pt modelId="{0A17FF1A-828F-4DF6-843A-DCE680DB7BB4}" type="pres">
      <dgm:prSet presAssocID="{FF0C79DE-F257-472F-A41F-EE2C5F8253C1}" presName="rootComposite" presStyleCnt="0"/>
      <dgm:spPr/>
    </dgm:pt>
    <dgm:pt modelId="{02032F4D-F382-4CF8-81CA-0E8FA277148D}" type="pres">
      <dgm:prSet presAssocID="{FF0C79DE-F257-472F-A41F-EE2C5F8253C1}" presName="rootText" presStyleLbl="node2" presStyleIdx="0" presStyleCnt="1" custScaleX="434111" custScaleY="1342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DDAB62-D26F-4AA0-890F-43DC037742B5}" type="pres">
      <dgm:prSet presAssocID="{FF0C79DE-F257-472F-A41F-EE2C5F8253C1}" presName="rootConnector" presStyleLbl="node2" presStyleIdx="0" presStyleCnt="1"/>
      <dgm:spPr/>
      <dgm:t>
        <a:bodyPr/>
        <a:lstStyle/>
        <a:p>
          <a:endParaRPr lang="en-US"/>
        </a:p>
      </dgm:t>
    </dgm:pt>
    <dgm:pt modelId="{6D8E4D11-8DDE-486F-A030-3AE7745C0ADF}" type="pres">
      <dgm:prSet presAssocID="{FF0C79DE-F257-472F-A41F-EE2C5F8253C1}" presName="hierChild4" presStyleCnt="0"/>
      <dgm:spPr/>
    </dgm:pt>
    <dgm:pt modelId="{7A5EF696-2C2C-4FD1-9DDF-F1ECF50318EB}" type="pres">
      <dgm:prSet presAssocID="{15672207-09CD-4453-8B95-33569D35CC42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418A709-908D-4014-B43A-BA5A8C12574A}" type="pres">
      <dgm:prSet presAssocID="{30CD3D13-E3E3-49BE-9064-14DE60942FC6}" presName="hierRoot2" presStyleCnt="0">
        <dgm:presLayoutVars>
          <dgm:hierBranch val="init"/>
        </dgm:presLayoutVars>
      </dgm:prSet>
      <dgm:spPr/>
    </dgm:pt>
    <dgm:pt modelId="{47E18CDA-790E-43CE-9CCB-9E7DCCAAE79A}" type="pres">
      <dgm:prSet presAssocID="{30CD3D13-E3E3-49BE-9064-14DE60942FC6}" presName="rootComposite" presStyleCnt="0"/>
      <dgm:spPr/>
    </dgm:pt>
    <dgm:pt modelId="{BF119349-24FE-4CF2-BD3E-092CC46DC6B3}" type="pres">
      <dgm:prSet presAssocID="{30CD3D13-E3E3-49BE-9064-14DE60942FC6}" presName="rootText" presStyleLbl="node3" presStyleIdx="0" presStyleCnt="1" custScaleX="434111" custScaleY="1329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55AC4D-606D-4AD9-A7AE-53E41883999D}" type="pres">
      <dgm:prSet presAssocID="{30CD3D13-E3E3-49BE-9064-14DE60942FC6}" presName="rootConnector" presStyleLbl="node3" presStyleIdx="0" presStyleCnt="1"/>
      <dgm:spPr/>
      <dgm:t>
        <a:bodyPr/>
        <a:lstStyle/>
        <a:p>
          <a:endParaRPr lang="en-US"/>
        </a:p>
      </dgm:t>
    </dgm:pt>
    <dgm:pt modelId="{32B63C65-B095-4D2C-ACD9-E434428171C1}" type="pres">
      <dgm:prSet presAssocID="{30CD3D13-E3E3-49BE-9064-14DE60942FC6}" presName="hierChild4" presStyleCnt="0"/>
      <dgm:spPr/>
    </dgm:pt>
    <dgm:pt modelId="{0E1AED3B-D388-4B9C-A3E6-A57066147B59}" type="pres">
      <dgm:prSet presAssocID="{4154C3A4-E2D6-4FAA-A04C-982874AAB31F}" presName="Name37" presStyleLbl="parChTrans1D4" presStyleIdx="0" presStyleCnt="18"/>
      <dgm:spPr/>
      <dgm:t>
        <a:bodyPr/>
        <a:lstStyle/>
        <a:p>
          <a:endParaRPr lang="en-US"/>
        </a:p>
      </dgm:t>
    </dgm:pt>
    <dgm:pt modelId="{29621101-2A8B-4348-82A7-27EC62115DCC}" type="pres">
      <dgm:prSet presAssocID="{C170C34A-5939-430B-B535-6F2B467F9E6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BC78DB4-DFD1-4037-8843-8F91084EACD5}" type="pres">
      <dgm:prSet presAssocID="{C170C34A-5939-430B-B535-6F2B467F9E6E}" presName="rootComposite" presStyleCnt="0"/>
      <dgm:spPr/>
      <dgm:t>
        <a:bodyPr/>
        <a:lstStyle/>
        <a:p>
          <a:endParaRPr lang="en-US"/>
        </a:p>
      </dgm:t>
    </dgm:pt>
    <dgm:pt modelId="{4B5F2428-8396-4715-A823-081002DD109D}" type="pres">
      <dgm:prSet presAssocID="{C170C34A-5939-430B-B535-6F2B467F9E6E}" presName="rootText" presStyleLbl="node4" presStyleIdx="0" presStyleCnt="18" custScaleX="434111" custScaleY="2276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FBD86C-A736-4363-BFD3-BD8943661D24}" type="pres">
      <dgm:prSet presAssocID="{C170C34A-5939-430B-B535-6F2B467F9E6E}" presName="rootConnector" presStyleLbl="node4" presStyleIdx="0" presStyleCnt="18"/>
      <dgm:spPr/>
      <dgm:t>
        <a:bodyPr/>
        <a:lstStyle/>
        <a:p>
          <a:endParaRPr lang="en-US"/>
        </a:p>
      </dgm:t>
    </dgm:pt>
    <dgm:pt modelId="{7A4803AA-5142-48B5-97D1-EED74A5D4DA5}" type="pres">
      <dgm:prSet presAssocID="{C170C34A-5939-430B-B535-6F2B467F9E6E}" presName="hierChild4" presStyleCnt="0"/>
      <dgm:spPr/>
      <dgm:t>
        <a:bodyPr/>
        <a:lstStyle/>
        <a:p>
          <a:endParaRPr lang="en-US"/>
        </a:p>
      </dgm:t>
    </dgm:pt>
    <dgm:pt modelId="{20AA0C8A-AFB6-4376-8481-B7B29BF74521}" type="pres">
      <dgm:prSet presAssocID="{DD945FA1-4810-4DBC-AD70-93CE8B23C4E4}" presName="Name37" presStyleLbl="parChTrans1D4" presStyleIdx="1" presStyleCnt="18"/>
      <dgm:spPr/>
      <dgm:t>
        <a:bodyPr/>
        <a:lstStyle/>
        <a:p>
          <a:endParaRPr lang="en-US"/>
        </a:p>
      </dgm:t>
    </dgm:pt>
    <dgm:pt modelId="{0AE5FA80-AC79-46A5-8DC7-FDE33C03F476}" type="pres">
      <dgm:prSet presAssocID="{E6A351FD-F9AE-45DC-9F57-351B4410098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FDBA082-51BC-4CCC-8C32-7BC9B9ADF915}" type="pres">
      <dgm:prSet presAssocID="{E6A351FD-F9AE-45DC-9F57-351B44100983}" presName="rootComposite" presStyleCnt="0"/>
      <dgm:spPr/>
      <dgm:t>
        <a:bodyPr/>
        <a:lstStyle/>
        <a:p>
          <a:endParaRPr lang="en-US"/>
        </a:p>
      </dgm:t>
    </dgm:pt>
    <dgm:pt modelId="{E8C89643-0AF7-44D5-A5AC-48589993EF64}" type="pres">
      <dgm:prSet presAssocID="{E6A351FD-F9AE-45DC-9F57-351B44100983}" presName="rootText" presStyleLbl="node4" presStyleIdx="1" presStyleCnt="18" custScaleX="434111" custScaleY="764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4298F1-B031-4E61-BFA1-09349854527F}" type="pres">
      <dgm:prSet presAssocID="{E6A351FD-F9AE-45DC-9F57-351B44100983}" presName="rootConnector" presStyleLbl="node4" presStyleIdx="1" presStyleCnt="18"/>
      <dgm:spPr/>
      <dgm:t>
        <a:bodyPr/>
        <a:lstStyle/>
        <a:p>
          <a:endParaRPr lang="en-US"/>
        </a:p>
      </dgm:t>
    </dgm:pt>
    <dgm:pt modelId="{530FF053-B373-4EDC-80E5-BE8C6C6883BC}" type="pres">
      <dgm:prSet presAssocID="{E6A351FD-F9AE-45DC-9F57-351B44100983}" presName="hierChild4" presStyleCnt="0"/>
      <dgm:spPr/>
      <dgm:t>
        <a:bodyPr/>
        <a:lstStyle/>
        <a:p>
          <a:endParaRPr lang="en-US"/>
        </a:p>
      </dgm:t>
    </dgm:pt>
    <dgm:pt modelId="{D6FE9F45-4AE4-462F-ABCB-3CA53B7E6CCC}" type="pres">
      <dgm:prSet presAssocID="{F9650700-41A3-4C5B-8381-54101E87FBD1}" presName="Name37" presStyleLbl="parChTrans1D4" presStyleIdx="2" presStyleCnt="18" custSzX="557784" custSzY="896113"/>
      <dgm:spPr/>
      <dgm:t>
        <a:bodyPr/>
        <a:lstStyle/>
        <a:p>
          <a:endParaRPr lang="en-US"/>
        </a:p>
      </dgm:t>
    </dgm:pt>
    <dgm:pt modelId="{60483694-5767-4755-A925-156C590FB0DC}" type="pres">
      <dgm:prSet presAssocID="{2C8FCF7E-9516-41E4-9254-1A24C3704F5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0A01887-04A8-4607-AE24-870D3E6B0551}" type="pres">
      <dgm:prSet presAssocID="{2C8FCF7E-9516-41E4-9254-1A24C3704F51}" presName="rootComposite" presStyleCnt="0"/>
      <dgm:spPr/>
      <dgm:t>
        <a:bodyPr/>
        <a:lstStyle/>
        <a:p>
          <a:endParaRPr lang="en-US"/>
        </a:p>
      </dgm:t>
    </dgm:pt>
    <dgm:pt modelId="{D522EBA0-CEDC-4BEF-9FAF-81721418B5B9}" type="pres">
      <dgm:prSet presAssocID="{2C8FCF7E-9516-41E4-9254-1A24C3704F51}" presName="rootText" presStyleLbl="node4" presStyleIdx="2" presStyleCnt="18" custScaleX="434111" custScaleY="9422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D25B59E-14AD-470C-9AE8-75EE10B65D5C}" type="pres">
      <dgm:prSet presAssocID="{2C8FCF7E-9516-41E4-9254-1A24C3704F51}" presName="rootConnector" presStyleLbl="node4" presStyleIdx="2" presStyleCnt="18"/>
      <dgm:spPr/>
      <dgm:t>
        <a:bodyPr/>
        <a:lstStyle/>
        <a:p>
          <a:endParaRPr lang="en-US"/>
        </a:p>
      </dgm:t>
    </dgm:pt>
    <dgm:pt modelId="{6370B201-77EE-4420-BFB5-A7A1118A7D04}" type="pres">
      <dgm:prSet presAssocID="{2C8FCF7E-9516-41E4-9254-1A24C3704F51}" presName="hierChild4" presStyleCnt="0"/>
      <dgm:spPr/>
      <dgm:t>
        <a:bodyPr/>
        <a:lstStyle/>
        <a:p>
          <a:endParaRPr lang="en-US"/>
        </a:p>
      </dgm:t>
    </dgm:pt>
    <dgm:pt modelId="{3D15077C-380F-42ED-A1AA-A6D305BF0540}" type="pres">
      <dgm:prSet presAssocID="{0B55A475-25BF-4E9B-A456-422A3F5F56EA}" presName="Name37" presStyleLbl="parChTrans1D4" presStyleIdx="3" presStyleCnt="18" custSzX="557784" custSzY="896113"/>
      <dgm:spPr/>
      <dgm:t>
        <a:bodyPr/>
        <a:lstStyle/>
        <a:p>
          <a:endParaRPr lang="en-US"/>
        </a:p>
      </dgm:t>
    </dgm:pt>
    <dgm:pt modelId="{B481974E-87E5-4D93-9A6C-9D31F36A7569}" type="pres">
      <dgm:prSet presAssocID="{A0C9E319-35E4-4599-8F43-358ADFDBE2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CED9789-3AA0-4E68-9E54-49EC082A41EB}" type="pres">
      <dgm:prSet presAssocID="{A0C9E319-35E4-4599-8F43-358ADFDBE2B8}" presName="rootComposite" presStyleCnt="0"/>
      <dgm:spPr/>
      <dgm:t>
        <a:bodyPr/>
        <a:lstStyle/>
        <a:p>
          <a:endParaRPr lang="en-US"/>
        </a:p>
      </dgm:t>
    </dgm:pt>
    <dgm:pt modelId="{F45A33D5-4B5E-4B01-84AD-B1C68C8C0992}" type="pres">
      <dgm:prSet presAssocID="{A0C9E319-35E4-4599-8F43-358ADFDBE2B8}" presName="rootText" presStyleLbl="node4" presStyleIdx="3" presStyleCnt="18" custScaleX="111946" custScaleY="26653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FA8C34-0A1B-438C-A710-8D2F8D126F96}" type="pres">
      <dgm:prSet presAssocID="{A0C9E319-35E4-4599-8F43-358ADFDBE2B8}" presName="rootConnector" presStyleLbl="node4" presStyleIdx="3" presStyleCnt="18"/>
      <dgm:spPr/>
      <dgm:t>
        <a:bodyPr/>
        <a:lstStyle/>
        <a:p>
          <a:endParaRPr lang="en-US"/>
        </a:p>
      </dgm:t>
    </dgm:pt>
    <dgm:pt modelId="{52189419-9CD4-446E-B787-FBFB48C16122}" type="pres">
      <dgm:prSet presAssocID="{A0C9E319-35E4-4599-8F43-358ADFDBE2B8}" presName="hierChild4" presStyleCnt="0"/>
      <dgm:spPr/>
      <dgm:t>
        <a:bodyPr/>
        <a:lstStyle/>
        <a:p>
          <a:endParaRPr lang="en-US"/>
        </a:p>
      </dgm:t>
    </dgm:pt>
    <dgm:pt modelId="{C7A8A6CD-0C2F-4C12-B733-EC9DE065D625}" type="pres">
      <dgm:prSet presAssocID="{FCDEA318-7FC9-4E1E-8AAB-399C86195E38}" presName="Name37" presStyleLbl="parChTrans1D4" presStyleIdx="4" presStyleCnt="18" custSzX="557786" custSzY="896113"/>
      <dgm:spPr/>
      <dgm:t>
        <a:bodyPr/>
        <a:lstStyle/>
        <a:p>
          <a:endParaRPr lang="en-US"/>
        </a:p>
      </dgm:t>
    </dgm:pt>
    <dgm:pt modelId="{FA38F5DE-FC2F-4B81-BA1F-94BE00305853}" type="pres">
      <dgm:prSet presAssocID="{703E6185-1DBC-4C09-9592-A08B37CA15B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B121805-918C-471F-905D-4B95129CBC3A}" type="pres">
      <dgm:prSet presAssocID="{703E6185-1DBC-4C09-9592-A08B37CA15B7}" presName="rootComposite" presStyleCnt="0"/>
      <dgm:spPr/>
      <dgm:t>
        <a:bodyPr/>
        <a:lstStyle/>
        <a:p>
          <a:endParaRPr lang="en-US"/>
        </a:p>
      </dgm:t>
    </dgm:pt>
    <dgm:pt modelId="{665AEC78-1DAF-471F-AE8A-10AA22ECA2CE}" type="pres">
      <dgm:prSet presAssocID="{703E6185-1DBC-4C09-9592-A08B37CA15B7}" presName="rootText" presStyleLbl="node4" presStyleIdx="4" presStyleCnt="18" custScaleX="97830" custScaleY="11753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A559D90-ACC2-4011-AA21-9E253668AE45}" type="pres">
      <dgm:prSet presAssocID="{703E6185-1DBC-4C09-9592-A08B37CA15B7}" presName="rootConnector" presStyleLbl="node4" presStyleIdx="4" presStyleCnt="18"/>
      <dgm:spPr/>
      <dgm:t>
        <a:bodyPr/>
        <a:lstStyle/>
        <a:p>
          <a:endParaRPr lang="en-US"/>
        </a:p>
      </dgm:t>
    </dgm:pt>
    <dgm:pt modelId="{4701AEC0-4178-47A5-8B86-0C7E3931C8F8}" type="pres">
      <dgm:prSet presAssocID="{703E6185-1DBC-4C09-9592-A08B37CA15B7}" presName="hierChild4" presStyleCnt="0"/>
      <dgm:spPr/>
      <dgm:t>
        <a:bodyPr/>
        <a:lstStyle/>
        <a:p>
          <a:endParaRPr lang="en-US"/>
        </a:p>
      </dgm:t>
    </dgm:pt>
    <dgm:pt modelId="{BDCDE17D-468F-480C-B41B-442285E7B2D4}" type="pres">
      <dgm:prSet presAssocID="{703E6185-1DBC-4C09-9592-A08B37CA15B7}" presName="hierChild5" presStyleCnt="0"/>
      <dgm:spPr/>
      <dgm:t>
        <a:bodyPr/>
        <a:lstStyle/>
        <a:p>
          <a:endParaRPr lang="en-US"/>
        </a:p>
      </dgm:t>
    </dgm:pt>
    <dgm:pt modelId="{8EB1BF22-379D-4175-8B93-E8E4C60FD3D8}" type="pres">
      <dgm:prSet presAssocID="{3529E864-80E4-42F4-BB7A-A5C8DB7C3B53}" presName="Name37" presStyleLbl="parChTrans1D4" presStyleIdx="5" presStyleCnt="18" custSzX="557786" custSzY="896112"/>
      <dgm:spPr/>
      <dgm:t>
        <a:bodyPr/>
        <a:lstStyle/>
        <a:p>
          <a:endParaRPr lang="en-US"/>
        </a:p>
      </dgm:t>
    </dgm:pt>
    <dgm:pt modelId="{B0D7B558-F33B-4AFD-86F2-B055FBAE172C}" type="pres">
      <dgm:prSet presAssocID="{91AAF842-F00B-410D-8EEA-D7082B92AFB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C31F7B4-AFD6-4F10-950C-8515A401AB07}" type="pres">
      <dgm:prSet presAssocID="{91AAF842-F00B-410D-8EEA-D7082B92AFB6}" presName="rootComposite" presStyleCnt="0"/>
      <dgm:spPr/>
      <dgm:t>
        <a:bodyPr/>
        <a:lstStyle/>
        <a:p>
          <a:endParaRPr lang="en-US"/>
        </a:p>
      </dgm:t>
    </dgm:pt>
    <dgm:pt modelId="{0BDC0BC0-C406-4B34-8D57-554FBD68890E}" type="pres">
      <dgm:prSet presAssocID="{91AAF842-F00B-410D-8EEA-D7082B92AFB6}" presName="rootText" presStyleLbl="node4" presStyleIdx="5" presStyleCnt="18" custScaleX="94949" custScaleY="11753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07DA52E-E78A-43D1-BEE7-8015B0771A22}" type="pres">
      <dgm:prSet presAssocID="{91AAF842-F00B-410D-8EEA-D7082B92AFB6}" presName="rootConnector" presStyleLbl="node4" presStyleIdx="5" presStyleCnt="18"/>
      <dgm:spPr/>
      <dgm:t>
        <a:bodyPr/>
        <a:lstStyle/>
        <a:p>
          <a:endParaRPr lang="en-US"/>
        </a:p>
      </dgm:t>
    </dgm:pt>
    <dgm:pt modelId="{1F240213-E564-442E-ADCF-CAB1D7B4539B}" type="pres">
      <dgm:prSet presAssocID="{91AAF842-F00B-410D-8EEA-D7082B92AFB6}" presName="hierChild4" presStyleCnt="0"/>
      <dgm:spPr/>
      <dgm:t>
        <a:bodyPr/>
        <a:lstStyle/>
        <a:p>
          <a:endParaRPr lang="en-US"/>
        </a:p>
      </dgm:t>
    </dgm:pt>
    <dgm:pt modelId="{00270359-688F-484D-B9BF-DD384441F7B9}" type="pres">
      <dgm:prSet presAssocID="{91AAF842-F00B-410D-8EEA-D7082B92AFB6}" presName="hierChild5" presStyleCnt="0"/>
      <dgm:spPr/>
      <dgm:t>
        <a:bodyPr/>
        <a:lstStyle/>
        <a:p>
          <a:endParaRPr lang="en-US"/>
        </a:p>
      </dgm:t>
    </dgm:pt>
    <dgm:pt modelId="{FC44C500-F14A-4FBC-94D5-8BDD18204947}" type="pres">
      <dgm:prSet presAssocID="{D651AF8C-EE28-4AF9-8B29-8DD50FBB5B80}" presName="Name37" presStyleLbl="parChTrans1D4" presStyleIdx="6" presStyleCnt="18" custSzX="557786" custSzY="896112"/>
      <dgm:spPr/>
      <dgm:t>
        <a:bodyPr/>
        <a:lstStyle/>
        <a:p>
          <a:endParaRPr lang="en-US"/>
        </a:p>
      </dgm:t>
    </dgm:pt>
    <dgm:pt modelId="{194A1F2A-50A5-4AE4-B805-DE7D6F6CF3CD}" type="pres">
      <dgm:prSet presAssocID="{19A1A40F-6216-46D3-93BA-68C5C209BF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DBA80EA-BE81-466D-B8C7-8F38011167D4}" type="pres">
      <dgm:prSet presAssocID="{19A1A40F-6216-46D3-93BA-68C5C209BF1E}" presName="rootComposite" presStyleCnt="0"/>
      <dgm:spPr/>
      <dgm:t>
        <a:bodyPr/>
        <a:lstStyle/>
        <a:p>
          <a:endParaRPr lang="en-US"/>
        </a:p>
      </dgm:t>
    </dgm:pt>
    <dgm:pt modelId="{1D0DDEAE-6221-4F77-9D6D-3FE268B5F097}" type="pres">
      <dgm:prSet presAssocID="{19A1A40F-6216-46D3-93BA-68C5C209BF1E}" presName="rootText" presStyleLbl="node4" presStyleIdx="6" presStyleCnt="18" custScaleX="94026" custScaleY="11753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99B7806-1583-44E2-95F4-FF00D867E555}" type="pres">
      <dgm:prSet presAssocID="{19A1A40F-6216-46D3-93BA-68C5C209BF1E}" presName="rootConnector" presStyleLbl="node4" presStyleIdx="6" presStyleCnt="18"/>
      <dgm:spPr/>
      <dgm:t>
        <a:bodyPr/>
        <a:lstStyle/>
        <a:p>
          <a:endParaRPr lang="en-US"/>
        </a:p>
      </dgm:t>
    </dgm:pt>
    <dgm:pt modelId="{08028D66-C15D-47B9-872A-1F8313497638}" type="pres">
      <dgm:prSet presAssocID="{19A1A40F-6216-46D3-93BA-68C5C209BF1E}" presName="hierChild4" presStyleCnt="0"/>
      <dgm:spPr/>
      <dgm:t>
        <a:bodyPr/>
        <a:lstStyle/>
        <a:p>
          <a:endParaRPr lang="en-US"/>
        </a:p>
      </dgm:t>
    </dgm:pt>
    <dgm:pt modelId="{96E641BB-D12E-46E8-83BD-EED3614F02AB}" type="pres">
      <dgm:prSet presAssocID="{19A1A40F-6216-46D3-93BA-68C5C209BF1E}" presName="hierChild5" presStyleCnt="0"/>
      <dgm:spPr/>
      <dgm:t>
        <a:bodyPr/>
        <a:lstStyle/>
        <a:p>
          <a:endParaRPr lang="en-US"/>
        </a:p>
      </dgm:t>
    </dgm:pt>
    <dgm:pt modelId="{BC93523A-7417-4FA5-9788-D1E798747BC9}" type="pres">
      <dgm:prSet presAssocID="{AA1845BB-7CCA-4CC0-87B9-AC17DA4D02EA}" presName="Name37" presStyleLbl="parChTrans1D4" presStyleIdx="7" presStyleCnt="18" custSzX="557786" custSzY="896112"/>
      <dgm:spPr/>
      <dgm:t>
        <a:bodyPr/>
        <a:lstStyle/>
        <a:p>
          <a:endParaRPr lang="en-US"/>
        </a:p>
      </dgm:t>
    </dgm:pt>
    <dgm:pt modelId="{80CA3102-457D-49AB-A7B4-0F0CE2FDDB81}" type="pres">
      <dgm:prSet presAssocID="{3A7823A2-3B3E-474E-999E-856A3B7475D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5D50ED4-1EA2-49D4-B6A1-F523851C6505}" type="pres">
      <dgm:prSet presAssocID="{3A7823A2-3B3E-474E-999E-856A3B7475D9}" presName="rootComposite" presStyleCnt="0"/>
      <dgm:spPr/>
      <dgm:t>
        <a:bodyPr/>
        <a:lstStyle/>
        <a:p>
          <a:endParaRPr lang="en-US"/>
        </a:p>
      </dgm:t>
    </dgm:pt>
    <dgm:pt modelId="{5DB58980-7997-4B31-BF73-E3E12DAA0228}" type="pres">
      <dgm:prSet presAssocID="{3A7823A2-3B3E-474E-999E-856A3B7475D9}" presName="rootText" presStyleLbl="node4" presStyleIdx="7" presStyleCnt="18" custScaleX="94026" custScaleY="14398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57705D6-729D-4812-A18A-F78E48EFBFED}" type="pres">
      <dgm:prSet presAssocID="{3A7823A2-3B3E-474E-999E-856A3B7475D9}" presName="rootConnector" presStyleLbl="node4" presStyleIdx="7" presStyleCnt="18"/>
      <dgm:spPr/>
      <dgm:t>
        <a:bodyPr/>
        <a:lstStyle/>
        <a:p>
          <a:endParaRPr lang="en-US"/>
        </a:p>
      </dgm:t>
    </dgm:pt>
    <dgm:pt modelId="{C7C27A07-3894-4061-A4D8-B7F5F9BF0C34}" type="pres">
      <dgm:prSet presAssocID="{3A7823A2-3B3E-474E-999E-856A3B7475D9}" presName="hierChild4" presStyleCnt="0"/>
      <dgm:spPr/>
      <dgm:t>
        <a:bodyPr/>
        <a:lstStyle/>
        <a:p>
          <a:endParaRPr lang="en-US"/>
        </a:p>
      </dgm:t>
    </dgm:pt>
    <dgm:pt modelId="{85264F4B-EF78-4365-AD0E-4C6DAD9B5943}" type="pres">
      <dgm:prSet presAssocID="{3A7823A2-3B3E-474E-999E-856A3B7475D9}" presName="hierChild5" presStyleCnt="0"/>
      <dgm:spPr/>
      <dgm:t>
        <a:bodyPr/>
        <a:lstStyle/>
        <a:p>
          <a:endParaRPr lang="en-US"/>
        </a:p>
      </dgm:t>
    </dgm:pt>
    <dgm:pt modelId="{DCF894BC-3135-400B-9291-E466D9CEC21D}" type="pres">
      <dgm:prSet presAssocID="{A091A2CE-91C4-4D5F-9FED-66BBDFD0781C}" presName="Name37" presStyleLbl="parChTrans1D4" presStyleIdx="8" presStyleCnt="18"/>
      <dgm:spPr/>
      <dgm:t>
        <a:bodyPr/>
        <a:lstStyle/>
        <a:p>
          <a:endParaRPr lang="en-US"/>
        </a:p>
      </dgm:t>
    </dgm:pt>
    <dgm:pt modelId="{996DBD83-06D6-46D6-8FFF-64EB2291452C}" type="pres">
      <dgm:prSet presAssocID="{2F52D438-7139-4E8E-9195-D71FDB39240F}" presName="hierRoot2" presStyleCnt="0">
        <dgm:presLayoutVars>
          <dgm:hierBranch val="init"/>
        </dgm:presLayoutVars>
      </dgm:prSet>
      <dgm:spPr/>
    </dgm:pt>
    <dgm:pt modelId="{DE2CF6DA-A194-46DF-B7FC-80016FCEF118}" type="pres">
      <dgm:prSet presAssocID="{2F52D438-7139-4E8E-9195-D71FDB39240F}" presName="rootComposite" presStyleCnt="0"/>
      <dgm:spPr/>
    </dgm:pt>
    <dgm:pt modelId="{372798D8-9EAA-4202-A7D9-DC5F6BF9F3FA}" type="pres">
      <dgm:prSet presAssocID="{2F52D438-7139-4E8E-9195-D71FDB39240F}" presName="rootText" presStyleLbl="node4" presStyleIdx="8" presStyleCnt="18" custScaleX="94026" custScaleY="1578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DDD831-2D88-4B71-B5DD-142BD8AF472E}" type="pres">
      <dgm:prSet presAssocID="{2F52D438-7139-4E8E-9195-D71FDB39240F}" presName="rootConnector" presStyleLbl="node4" presStyleIdx="8" presStyleCnt="18"/>
      <dgm:spPr/>
      <dgm:t>
        <a:bodyPr/>
        <a:lstStyle/>
        <a:p>
          <a:endParaRPr lang="en-US"/>
        </a:p>
      </dgm:t>
    </dgm:pt>
    <dgm:pt modelId="{7EBF1335-32A7-43FB-83F8-B9F9032437C9}" type="pres">
      <dgm:prSet presAssocID="{2F52D438-7139-4E8E-9195-D71FDB39240F}" presName="hierChild4" presStyleCnt="0"/>
      <dgm:spPr/>
    </dgm:pt>
    <dgm:pt modelId="{61F3F610-236B-476F-A99D-9919C000324C}" type="pres">
      <dgm:prSet presAssocID="{2F52D438-7139-4E8E-9195-D71FDB39240F}" presName="hierChild5" presStyleCnt="0"/>
      <dgm:spPr/>
    </dgm:pt>
    <dgm:pt modelId="{0A70E48F-7E48-43FB-99F5-C774443B390A}" type="pres">
      <dgm:prSet presAssocID="{A0C9E319-35E4-4599-8F43-358ADFDBE2B8}" presName="hierChild5" presStyleCnt="0"/>
      <dgm:spPr/>
      <dgm:t>
        <a:bodyPr/>
        <a:lstStyle/>
        <a:p>
          <a:endParaRPr lang="en-US"/>
        </a:p>
      </dgm:t>
    </dgm:pt>
    <dgm:pt modelId="{F12DD1F1-36BF-4BCA-9C26-4641EF4A35E2}" type="pres">
      <dgm:prSet presAssocID="{D59A5675-45E2-444B-AD81-C7E507F8E3E8}" presName="Name37" presStyleLbl="parChTrans1D4" presStyleIdx="9" presStyleCnt="18" custSzX="557784" custSzY="896113"/>
      <dgm:spPr/>
      <dgm:t>
        <a:bodyPr/>
        <a:lstStyle/>
        <a:p>
          <a:endParaRPr lang="en-US"/>
        </a:p>
      </dgm:t>
    </dgm:pt>
    <dgm:pt modelId="{F236F827-2318-42D1-B343-E2629C693D6F}" type="pres">
      <dgm:prSet presAssocID="{9FA9BC00-29FE-4DC3-A6F2-485FF532B49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5C87439-156A-421D-98FA-CCD8F2A0890F}" type="pres">
      <dgm:prSet presAssocID="{9FA9BC00-29FE-4DC3-A6F2-485FF532B492}" presName="rootComposite" presStyleCnt="0"/>
      <dgm:spPr/>
      <dgm:t>
        <a:bodyPr/>
        <a:lstStyle/>
        <a:p>
          <a:endParaRPr lang="en-US"/>
        </a:p>
      </dgm:t>
    </dgm:pt>
    <dgm:pt modelId="{FE7AEDE3-2D6A-4935-BC95-1F1F8EB79A3D}" type="pres">
      <dgm:prSet presAssocID="{9FA9BC00-29FE-4DC3-A6F2-485FF532B492}" presName="rootText" presStyleLbl="node4" presStyleIdx="9" presStyleCnt="18" custScaleX="111946" custScaleY="2636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68CD0D6-2DDD-4D20-A411-6E354B6FE352}" type="pres">
      <dgm:prSet presAssocID="{9FA9BC00-29FE-4DC3-A6F2-485FF532B492}" presName="rootConnector" presStyleLbl="node4" presStyleIdx="9" presStyleCnt="18"/>
      <dgm:spPr/>
      <dgm:t>
        <a:bodyPr/>
        <a:lstStyle/>
        <a:p>
          <a:endParaRPr lang="en-US"/>
        </a:p>
      </dgm:t>
    </dgm:pt>
    <dgm:pt modelId="{AB7B96B5-46A3-4B53-8141-5E0E9324C354}" type="pres">
      <dgm:prSet presAssocID="{9FA9BC00-29FE-4DC3-A6F2-485FF532B492}" presName="hierChild4" presStyleCnt="0"/>
      <dgm:spPr/>
      <dgm:t>
        <a:bodyPr/>
        <a:lstStyle/>
        <a:p>
          <a:endParaRPr lang="en-US"/>
        </a:p>
      </dgm:t>
    </dgm:pt>
    <dgm:pt modelId="{4885DDB9-F5F8-4E09-A2F4-F8C6E578F58E}" type="pres">
      <dgm:prSet presAssocID="{E1F0F46B-168B-4947-BDF2-F0FF333566C9}" presName="Name37" presStyleLbl="parChTrans1D4" presStyleIdx="10" presStyleCnt="18" custSzX="557786" custSzY="896113"/>
      <dgm:spPr/>
      <dgm:t>
        <a:bodyPr/>
        <a:lstStyle/>
        <a:p>
          <a:endParaRPr lang="en-US"/>
        </a:p>
      </dgm:t>
    </dgm:pt>
    <dgm:pt modelId="{F63636D0-FBFE-4F8C-8F60-6B381695AFB3}" type="pres">
      <dgm:prSet presAssocID="{D1D406D2-D208-4A54-9514-120FFF65900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9EEB19D-31E4-4088-A83A-B9E341B7D030}" type="pres">
      <dgm:prSet presAssocID="{D1D406D2-D208-4A54-9514-120FFF659009}" presName="rootComposite" presStyleCnt="0"/>
      <dgm:spPr/>
      <dgm:t>
        <a:bodyPr/>
        <a:lstStyle/>
        <a:p>
          <a:endParaRPr lang="en-US"/>
        </a:p>
      </dgm:t>
    </dgm:pt>
    <dgm:pt modelId="{9378ACE0-3E8C-40A2-9DE5-EED1091D2C71}" type="pres">
      <dgm:prSet presAssocID="{D1D406D2-D208-4A54-9514-120FFF659009}" presName="rootText" presStyleLbl="node4" presStyleIdx="10" presStyleCnt="18" custScaleX="111946" custScaleY="26280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E66DE31-CFBF-4CAA-BAA4-BC77767E78B0}" type="pres">
      <dgm:prSet presAssocID="{D1D406D2-D208-4A54-9514-120FFF659009}" presName="rootConnector" presStyleLbl="node4" presStyleIdx="10" presStyleCnt="18"/>
      <dgm:spPr/>
      <dgm:t>
        <a:bodyPr/>
        <a:lstStyle/>
        <a:p>
          <a:endParaRPr lang="en-US"/>
        </a:p>
      </dgm:t>
    </dgm:pt>
    <dgm:pt modelId="{24D8DD67-5747-4A43-B428-9071BC4F2823}" type="pres">
      <dgm:prSet presAssocID="{D1D406D2-D208-4A54-9514-120FFF659009}" presName="hierChild4" presStyleCnt="0"/>
      <dgm:spPr/>
      <dgm:t>
        <a:bodyPr/>
        <a:lstStyle/>
        <a:p>
          <a:endParaRPr lang="en-US"/>
        </a:p>
      </dgm:t>
    </dgm:pt>
    <dgm:pt modelId="{F7F33A6F-8FC5-45FE-BB99-483DE436E9DB}" type="pres">
      <dgm:prSet presAssocID="{D1D406D2-D208-4A54-9514-120FFF659009}" presName="hierChild5" presStyleCnt="0"/>
      <dgm:spPr/>
      <dgm:t>
        <a:bodyPr/>
        <a:lstStyle/>
        <a:p>
          <a:endParaRPr lang="en-US"/>
        </a:p>
      </dgm:t>
    </dgm:pt>
    <dgm:pt modelId="{9220235C-9929-44BB-B7A9-0201606A4636}" type="pres">
      <dgm:prSet presAssocID="{23DC74EA-5EC3-477B-8168-465B7BB71B8E}" presName="Name37" presStyleLbl="parChTrans1D4" presStyleIdx="11" presStyleCnt="18"/>
      <dgm:spPr/>
      <dgm:t>
        <a:bodyPr/>
        <a:lstStyle/>
        <a:p>
          <a:endParaRPr lang="en-US"/>
        </a:p>
      </dgm:t>
    </dgm:pt>
    <dgm:pt modelId="{77FAC232-045F-44ED-BD13-8BB752F2F994}" type="pres">
      <dgm:prSet presAssocID="{94867BB7-2D13-4376-8977-48C206E7F480}" presName="hierRoot2" presStyleCnt="0">
        <dgm:presLayoutVars>
          <dgm:hierBranch val="init"/>
        </dgm:presLayoutVars>
      </dgm:prSet>
      <dgm:spPr/>
    </dgm:pt>
    <dgm:pt modelId="{67033045-67C5-42EA-A65F-1A9828E0DE45}" type="pres">
      <dgm:prSet presAssocID="{94867BB7-2D13-4376-8977-48C206E7F480}" presName="rootComposite" presStyleCnt="0"/>
      <dgm:spPr/>
    </dgm:pt>
    <dgm:pt modelId="{B67B49F5-1DF8-4BFC-937F-2DCD810248CF}" type="pres">
      <dgm:prSet presAssocID="{94867BB7-2D13-4376-8977-48C206E7F480}" presName="rootText" presStyleLbl="node4" presStyleIdx="11" presStyleCnt="18" custScaleX="111943" custScaleY="464526" custLinFactNeighborX="-664" custLinFactNeighborY="419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8A26E9-AE45-47D5-A762-EBF08DD86A49}" type="pres">
      <dgm:prSet presAssocID="{94867BB7-2D13-4376-8977-48C206E7F480}" presName="rootConnector" presStyleLbl="node4" presStyleIdx="11" presStyleCnt="18"/>
      <dgm:spPr/>
      <dgm:t>
        <a:bodyPr/>
        <a:lstStyle/>
        <a:p>
          <a:endParaRPr lang="en-US"/>
        </a:p>
      </dgm:t>
    </dgm:pt>
    <dgm:pt modelId="{DFF58CAF-A10A-4311-868D-CF7D64328665}" type="pres">
      <dgm:prSet presAssocID="{94867BB7-2D13-4376-8977-48C206E7F480}" presName="hierChild4" presStyleCnt="0"/>
      <dgm:spPr/>
    </dgm:pt>
    <dgm:pt modelId="{F9156352-5C0C-4818-851A-2AF708F83EBB}" type="pres">
      <dgm:prSet presAssocID="{94867BB7-2D13-4376-8977-48C206E7F480}" presName="hierChild5" presStyleCnt="0"/>
      <dgm:spPr/>
    </dgm:pt>
    <dgm:pt modelId="{F90C73F0-F9C7-4BD7-B35F-A6057A43CAE1}" type="pres">
      <dgm:prSet presAssocID="{9FA9BC00-29FE-4DC3-A6F2-485FF532B492}" presName="hierChild5" presStyleCnt="0"/>
      <dgm:spPr/>
      <dgm:t>
        <a:bodyPr/>
        <a:lstStyle/>
        <a:p>
          <a:endParaRPr lang="en-US"/>
        </a:p>
      </dgm:t>
    </dgm:pt>
    <dgm:pt modelId="{0F631F85-1A00-4D12-874A-995BD2059DC6}" type="pres">
      <dgm:prSet presAssocID="{70D9DD3B-E6EE-4EBD-8A39-B0144D932C04}" presName="Name37" presStyleLbl="parChTrans1D4" presStyleIdx="12" presStyleCnt="18" custSzX="557785" custSzY="896113"/>
      <dgm:spPr/>
      <dgm:t>
        <a:bodyPr/>
        <a:lstStyle/>
        <a:p>
          <a:endParaRPr lang="en-US"/>
        </a:p>
      </dgm:t>
    </dgm:pt>
    <dgm:pt modelId="{D0092143-9F90-4A6D-BF34-4B8736D99C2B}" type="pres">
      <dgm:prSet presAssocID="{BCBEBD63-EEFF-410B-9BFB-8B9E940FC43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DD59484-DFB8-4C60-B99A-B9EF6BCDDF03}" type="pres">
      <dgm:prSet presAssocID="{BCBEBD63-EEFF-410B-9BFB-8B9E940FC436}" presName="rootComposite" presStyleCnt="0"/>
      <dgm:spPr/>
      <dgm:t>
        <a:bodyPr/>
        <a:lstStyle/>
        <a:p>
          <a:endParaRPr lang="en-US"/>
        </a:p>
      </dgm:t>
    </dgm:pt>
    <dgm:pt modelId="{37CA2EDA-4255-462A-8330-C7E05589D332}" type="pres">
      <dgm:prSet presAssocID="{BCBEBD63-EEFF-410B-9BFB-8B9E940FC436}" presName="rootText" presStyleLbl="node4" presStyleIdx="12" presStyleCnt="18" custScaleX="111946" custScaleY="2636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EE18865-FC14-4C10-BC4B-6863535CDE89}" type="pres">
      <dgm:prSet presAssocID="{BCBEBD63-EEFF-410B-9BFB-8B9E940FC436}" presName="rootConnector" presStyleLbl="node4" presStyleIdx="12" presStyleCnt="18"/>
      <dgm:spPr/>
      <dgm:t>
        <a:bodyPr/>
        <a:lstStyle/>
        <a:p>
          <a:endParaRPr lang="en-US"/>
        </a:p>
      </dgm:t>
    </dgm:pt>
    <dgm:pt modelId="{69C54466-FD54-4A80-A36C-CF9040920AD6}" type="pres">
      <dgm:prSet presAssocID="{BCBEBD63-EEFF-410B-9BFB-8B9E940FC436}" presName="hierChild4" presStyleCnt="0"/>
      <dgm:spPr/>
      <dgm:t>
        <a:bodyPr/>
        <a:lstStyle/>
        <a:p>
          <a:endParaRPr lang="en-US"/>
        </a:p>
      </dgm:t>
    </dgm:pt>
    <dgm:pt modelId="{64AA7FA8-8EA4-48B1-96BF-83964BDBFEDE}" type="pres">
      <dgm:prSet presAssocID="{BCBEBD63-EEFF-410B-9BFB-8B9E940FC436}" presName="hierChild5" presStyleCnt="0"/>
      <dgm:spPr/>
      <dgm:t>
        <a:bodyPr/>
        <a:lstStyle/>
        <a:p>
          <a:endParaRPr lang="en-US"/>
        </a:p>
      </dgm:t>
    </dgm:pt>
    <dgm:pt modelId="{47203B6E-F565-41A9-B9F7-79E078C03AF2}" type="pres">
      <dgm:prSet presAssocID="{9EB750F4-D826-42D0-A859-BDBFD411BD38}" presName="Name37" presStyleLbl="parChTrans1D4" presStyleIdx="13" presStyleCnt="18" custSzX="557785" custSzY="896113"/>
      <dgm:spPr/>
      <dgm:t>
        <a:bodyPr/>
        <a:lstStyle/>
        <a:p>
          <a:endParaRPr lang="en-US"/>
        </a:p>
      </dgm:t>
    </dgm:pt>
    <dgm:pt modelId="{A1D3C0CA-7101-457A-84C2-5852CF30F4D3}" type="pres">
      <dgm:prSet presAssocID="{B8D10E85-26C1-4B49-A163-ABD63C2D02C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8EDED3C-4603-47CD-B88B-1F5A633EF5E2}" type="pres">
      <dgm:prSet presAssocID="{B8D10E85-26C1-4B49-A163-ABD63C2D02C9}" presName="rootComposite" presStyleCnt="0"/>
      <dgm:spPr/>
      <dgm:t>
        <a:bodyPr/>
        <a:lstStyle/>
        <a:p>
          <a:endParaRPr lang="en-US"/>
        </a:p>
      </dgm:t>
    </dgm:pt>
    <dgm:pt modelId="{9417AA0B-7833-4DC9-A62E-DD2D637632AC}" type="pres">
      <dgm:prSet presAssocID="{B8D10E85-26C1-4B49-A163-ABD63C2D02C9}" presName="rootText" presStyleLbl="node4" presStyleIdx="13" presStyleCnt="18" custScaleX="111946" custScaleY="2636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450A614-6D62-42CC-9942-0A1EA7C32B52}" type="pres">
      <dgm:prSet presAssocID="{B8D10E85-26C1-4B49-A163-ABD63C2D02C9}" presName="rootConnector" presStyleLbl="node4" presStyleIdx="13" presStyleCnt="18"/>
      <dgm:spPr/>
      <dgm:t>
        <a:bodyPr/>
        <a:lstStyle/>
        <a:p>
          <a:endParaRPr lang="en-US"/>
        </a:p>
      </dgm:t>
    </dgm:pt>
    <dgm:pt modelId="{F0196F95-E432-459C-B75B-4DFD021FF4CF}" type="pres">
      <dgm:prSet presAssocID="{B8D10E85-26C1-4B49-A163-ABD63C2D02C9}" presName="hierChild4" presStyleCnt="0"/>
      <dgm:spPr/>
      <dgm:t>
        <a:bodyPr/>
        <a:lstStyle/>
        <a:p>
          <a:endParaRPr lang="en-US"/>
        </a:p>
      </dgm:t>
    </dgm:pt>
    <dgm:pt modelId="{03E71850-3B8D-4FBC-9E23-9B4100A0624B}" type="pres">
      <dgm:prSet presAssocID="{B8D10E85-26C1-4B49-A163-ABD63C2D02C9}" presName="hierChild5" presStyleCnt="0"/>
      <dgm:spPr/>
      <dgm:t>
        <a:bodyPr/>
        <a:lstStyle/>
        <a:p>
          <a:endParaRPr lang="en-US"/>
        </a:p>
      </dgm:t>
    </dgm:pt>
    <dgm:pt modelId="{C0E5B732-7F9D-4E85-A3DB-B7324B0B0FD1}" type="pres">
      <dgm:prSet presAssocID="{F6454A9F-AB80-4747-A312-5F1B0872CE12}" presName="Name37" presStyleLbl="parChTrans1D4" presStyleIdx="14" presStyleCnt="18" custSzX="557784" custSzY="896113"/>
      <dgm:spPr/>
      <dgm:t>
        <a:bodyPr/>
        <a:lstStyle/>
        <a:p>
          <a:endParaRPr lang="en-US"/>
        </a:p>
      </dgm:t>
    </dgm:pt>
    <dgm:pt modelId="{E9FE6C85-3C86-4540-9A5A-6202E9BF9294}" type="pres">
      <dgm:prSet presAssocID="{4F6A2634-C827-4425-AB4B-8E99716921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7A70309-1B1C-4231-8E92-20E3DDF55F66}" type="pres">
      <dgm:prSet presAssocID="{4F6A2634-C827-4425-AB4B-8E997169215A}" presName="rootComposite" presStyleCnt="0"/>
      <dgm:spPr/>
      <dgm:t>
        <a:bodyPr/>
        <a:lstStyle/>
        <a:p>
          <a:endParaRPr lang="en-US"/>
        </a:p>
      </dgm:t>
    </dgm:pt>
    <dgm:pt modelId="{B23E1D8F-356A-4FE6-A486-893A057ED331}" type="pres">
      <dgm:prSet presAssocID="{4F6A2634-C827-4425-AB4B-8E997169215A}" presName="rootText" presStyleLbl="node4" presStyleIdx="14" presStyleCnt="18" custScaleX="111946" custScaleY="2636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6CCA15E-503B-4644-8AC1-9EB70BD15744}" type="pres">
      <dgm:prSet presAssocID="{4F6A2634-C827-4425-AB4B-8E997169215A}" presName="rootConnector" presStyleLbl="node4" presStyleIdx="14" presStyleCnt="18"/>
      <dgm:spPr/>
      <dgm:t>
        <a:bodyPr/>
        <a:lstStyle/>
        <a:p>
          <a:endParaRPr lang="en-US"/>
        </a:p>
      </dgm:t>
    </dgm:pt>
    <dgm:pt modelId="{D0212E3C-25B2-46D6-B723-49D5A6CB3606}" type="pres">
      <dgm:prSet presAssocID="{4F6A2634-C827-4425-AB4B-8E997169215A}" presName="hierChild4" presStyleCnt="0"/>
      <dgm:spPr/>
      <dgm:t>
        <a:bodyPr/>
        <a:lstStyle/>
        <a:p>
          <a:endParaRPr lang="en-US"/>
        </a:p>
      </dgm:t>
    </dgm:pt>
    <dgm:pt modelId="{3F8EE550-67D4-4D52-97DE-D830E73AEFEC}" type="pres">
      <dgm:prSet presAssocID="{4F6A2634-C827-4425-AB4B-8E997169215A}" presName="hierChild5" presStyleCnt="0"/>
      <dgm:spPr/>
      <dgm:t>
        <a:bodyPr/>
        <a:lstStyle/>
        <a:p>
          <a:endParaRPr lang="en-US"/>
        </a:p>
      </dgm:t>
    </dgm:pt>
    <dgm:pt modelId="{CCF5B64D-D41C-41F6-A4EC-D2890B0EB191}" type="pres">
      <dgm:prSet presAssocID="{6C7B4453-FA32-4E35-BFC9-7295E5D8B5BB}" presName="Name37" presStyleLbl="parChTrans1D4" presStyleIdx="15" presStyleCnt="18" custSzX="557784" custSzY="896113"/>
      <dgm:spPr/>
      <dgm:t>
        <a:bodyPr/>
        <a:lstStyle/>
        <a:p>
          <a:endParaRPr lang="en-US"/>
        </a:p>
      </dgm:t>
    </dgm:pt>
    <dgm:pt modelId="{EA9CEC4A-DC5B-4E95-9A25-B7A830758C62}" type="pres">
      <dgm:prSet presAssocID="{ACEF672E-2490-4725-A232-2FB5357C84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C2A44D9-505A-4272-BB30-4BFFC0FCC918}" type="pres">
      <dgm:prSet presAssocID="{ACEF672E-2490-4725-A232-2FB5357C84FA}" presName="rootComposite" presStyleCnt="0"/>
      <dgm:spPr/>
      <dgm:t>
        <a:bodyPr/>
        <a:lstStyle/>
        <a:p>
          <a:endParaRPr lang="en-US"/>
        </a:p>
      </dgm:t>
    </dgm:pt>
    <dgm:pt modelId="{B879E645-125C-44A6-B31D-70622786B59D}" type="pres">
      <dgm:prSet presAssocID="{ACEF672E-2490-4725-A232-2FB5357C84FA}" presName="rootText" presStyleLbl="node4" presStyleIdx="15" presStyleCnt="18" custScaleX="111946" custScaleY="2636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0C88C6-30A5-45C2-AEDD-4308FA9CF990}" type="pres">
      <dgm:prSet presAssocID="{ACEF672E-2490-4725-A232-2FB5357C84FA}" presName="rootConnector" presStyleLbl="node4" presStyleIdx="15" presStyleCnt="18"/>
      <dgm:spPr/>
      <dgm:t>
        <a:bodyPr/>
        <a:lstStyle/>
        <a:p>
          <a:endParaRPr lang="en-US"/>
        </a:p>
      </dgm:t>
    </dgm:pt>
    <dgm:pt modelId="{87237D99-6171-4629-9CA0-B91C27D8D0A2}" type="pres">
      <dgm:prSet presAssocID="{ACEF672E-2490-4725-A232-2FB5357C84FA}" presName="hierChild4" presStyleCnt="0"/>
      <dgm:spPr/>
      <dgm:t>
        <a:bodyPr/>
        <a:lstStyle/>
        <a:p>
          <a:endParaRPr lang="en-US"/>
        </a:p>
      </dgm:t>
    </dgm:pt>
    <dgm:pt modelId="{51017BEC-8DC3-48F7-8AFE-23C52A0EA35C}" type="pres">
      <dgm:prSet presAssocID="{98BE29F0-3948-455E-9DDE-E792FCA7E5FD}" presName="Name37" presStyleLbl="parChTrans1D4" presStyleIdx="16" presStyleCnt="18" custSzX="557786" custSzY="896113"/>
      <dgm:spPr/>
      <dgm:t>
        <a:bodyPr/>
        <a:lstStyle/>
        <a:p>
          <a:endParaRPr lang="en-US"/>
        </a:p>
      </dgm:t>
    </dgm:pt>
    <dgm:pt modelId="{8208FFCE-3DC0-473B-82E1-50F680535C03}" type="pres">
      <dgm:prSet presAssocID="{6CBC1E73-A8ED-456D-AB6F-1824E614B3C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1233078-A882-4757-B895-99562F25B264}" type="pres">
      <dgm:prSet presAssocID="{6CBC1E73-A8ED-456D-AB6F-1824E614B3CF}" presName="rootComposite" presStyleCnt="0"/>
      <dgm:spPr/>
      <dgm:t>
        <a:bodyPr/>
        <a:lstStyle/>
        <a:p>
          <a:endParaRPr lang="en-US"/>
        </a:p>
      </dgm:t>
    </dgm:pt>
    <dgm:pt modelId="{3C610A8E-061C-4754-B562-61C25AE0466E}" type="pres">
      <dgm:prSet presAssocID="{6CBC1E73-A8ED-456D-AB6F-1824E614B3CF}" presName="rootText" presStyleLbl="node4" presStyleIdx="16" presStyleCnt="18" custScaleX="111946" custScaleY="228806" custLinFactNeighborX="-5439" custLinFactNeighborY="-24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58551D-175D-476C-AC16-628CBC3BD420}" type="pres">
      <dgm:prSet presAssocID="{6CBC1E73-A8ED-456D-AB6F-1824E614B3CF}" presName="rootConnector" presStyleLbl="node4" presStyleIdx="16" presStyleCnt="18"/>
      <dgm:spPr/>
      <dgm:t>
        <a:bodyPr/>
        <a:lstStyle/>
        <a:p>
          <a:endParaRPr lang="en-US"/>
        </a:p>
      </dgm:t>
    </dgm:pt>
    <dgm:pt modelId="{CD3E575A-BCB5-47DB-9413-1328870424E7}" type="pres">
      <dgm:prSet presAssocID="{6CBC1E73-A8ED-456D-AB6F-1824E614B3CF}" presName="hierChild4" presStyleCnt="0"/>
      <dgm:spPr/>
      <dgm:t>
        <a:bodyPr/>
        <a:lstStyle/>
        <a:p>
          <a:endParaRPr lang="en-US"/>
        </a:p>
      </dgm:t>
    </dgm:pt>
    <dgm:pt modelId="{95BA666C-FF6D-4490-8E45-7CE6DEA8EBD6}" type="pres">
      <dgm:prSet presAssocID="{6CBC1E73-A8ED-456D-AB6F-1824E614B3CF}" presName="hierChild5" presStyleCnt="0"/>
      <dgm:spPr/>
      <dgm:t>
        <a:bodyPr/>
        <a:lstStyle/>
        <a:p>
          <a:endParaRPr lang="en-US"/>
        </a:p>
      </dgm:t>
    </dgm:pt>
    <dgm:pt modelId="{5E4A362B-A78B-4D4B-AEE7-1324A272DDC2}" type="pres">
      <dgm:prSet presAssocID="{ACEF672E-2490-4725-A232-2FB5357C84FA}" presName="hierChild5" presStyleCnt="0"/>
      <dgm:spPr/>
      <dgm:t>
        <a:bodyPr/>
        <a:lstStyle/>
        <a:p>
          <a:endParaRPr lang="en-US"/>
        </a:p>
      </dgm:t>
    </dgm:pt>
    <dgm:pt modelId="{EAB91A57-6B49-4784-AA1F-E66942FF63CB}" type="pres">
      <dgm:prSet presAssocID="{0D1E20D3-F689-428A-809B-872E9B816FE8}" presName="Name37" presStyleLbl="parChTrans1D4" presStyleIdx="17" presStyleCnt="18"/>
      <dgm:spPr/>
      <dgm:t>
        <a:bodyPr/>
        <a:lstStyle/>
        <a:p>
          <a:endParaRPr lang="en-US"/>
        </a:p>
      </dgm:t>
    </dgm:pt>
    <dgm:pt modelId="{53F44208-519B-4387-B39D-25AE20028A49}" type="pres">
      <dgm:prSet presAssocID="{5FA987D0-E926-4C3E-918D-67013F54C01E}" presName="hierRoot2" presStyleCnt="0">
        <dgm:presLayoutVars>
          <dgm:hierBranch val="init"/>
        </dgm:presLayoutVars>
      </dgm:prSet>
      <dgm:spPr/>
    </dgm:pt>
    <dgm:pt modelId="{6B9904FA-3414-4B12-BD80-EAE30C8D3CB7}" type="pres">
      <dgm:prSet presAssocID="{5FA987D0-E926-4C3E-918D-67013F54C01E}" presName="rootComposite" presStyleCnt="0"/>
      <dgm:spPr/>
    </dgm:pt>
    <dgm:pt modelId="{76668C77-9E81-44D4-B0DD-FECB7AD66CB8}" type="pres">
      <dgm:prSet presAssocID="{5FA987D0-E926-4C3E-918D-67013F54C01E}" presName="rootText" presStyleLbl="node4" presStyleIdx="17" presStyleCnt="18" custScaleX="111743" custScaleY="2636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83F037-F648-461B-B285-668AE6D635BB}" type="pres">
      <dgm:prSet presAssocID="{5FA987D0-E926-4C3E-918D-67013F54C01E}" presName="rootConnector" presStyleLbl="node4" presStyleIdx="17" presStyleCnt="18"/>
      <dgm:spPr/>
      <dgm:t>
        <a:bodyPr/>
        <a:lstStyle/>
        <a:p>
          <a:endParaRPr lang="en-US"/>
        </a:p>
      </dgm:t>
    </dgm:pt>
    <dgm:pt modelId="{CEFF55C0-BF34-4B2B-9B1E-47318F812C18}" type="pres">
      <dgm:prSet presAssocID="{5FA987D0-E926-4C3E-918D-67013F54C01E}" presName="hierChild4" presStyleCnt="0"/>
      <dgm:spPr/>
    </dgm:pt>
    <dgm:pt modelId="{A6E769A3-D326-4355-9B3D-55A3CE6A272A}" type="pres">
      <dgm:prSet presAssocID="{5FA987D0-E926-4C3E-918D-67013F54C01E}" presName="hierChild5" presStyleCnt="0"/>
      <dgm:spPr/>
    </dgm:pt>
    <dgm:pt modelId="{EBE78923-9A49-4E14-B12A-2F75F4EC4C89}" type="pres">
      <dgm:prSet presAssocID="{2C8FCF7E-9516-41E4-9254-1A24C3704F51}" presName="hierChild5" presStyleCnt="0"/>
      <dgm:spPr/>
      <dgm:t>
        <a:bodyPr/>
        <a:lstStyle/>
        <a:p>
          <a:endParaRPr lang="en-US"/>
        </a:p>
      </dgm:t>
    </dgm:pt>
    <dgm:pt modelId="{A944EEC2-51F0-4224-AA77-2DD0F2E1289E}" type="pres">
      <dgm:prSet presAssocID="{E6A351FD-F9AE-45DC-9F57-351B44100983}" presName="hierChild5" presStyleCnt="0"/>
      <dgm:spPr/>
      <dgm:t>
        <a:bodyPr/>
        <a:lstStyle/>
        <a:p>
          <a:endParaRPr lang="en-US"/>
        </a:p>
      </dgm:t>
    </dgm:pt>
    <dgm:pt modelId="{05693C13-7346-4D56-9832-8595EB8B4C41}" type="pres">
      <dgm:prSet presAssocID="{C170C34A-5939-430B-B535-6F2B467F9E6E}" presName="hierChild5" presStyleCnt="0"/>
      <dgm:spPr/>
      <dgm:t>
        <a:bodyPr/>
        <a:lstStyle/>
        <a:p>
          <a:endParaRPr lang="en-US"/>
        </a:p>
      </dgm:t>
    </dgm:pt>
    <dgm:pt modelId="{D3D160B3-E064-4FF1-A945-C2D13D979035}" type="pres">
      <dgm:prSet presAssocID="{30CD3D13-E3E3-49BE-9064-14DE60942FC6}" presName="hierChild5" presStyleCnt="0"/>
      <dgm:spPr/>
    </dgm:pt>
    <dgm:pt modelId="{BC78757E-08D8-4EC9-8C9A-007E44C89E95}" type="pres">
      <dgm:prSet presAssocID="{FF0C79DE-F257-472F-A41F-EE2C5F8253C1}" presName="hierChild5" presStyleCnt="0"/>
      <dgm:spPr/>
    </dgm:pt>
    <dgm:pt modelId="{F3787992-093A-48A8-822E-E5DEEDA25AF3}" type="pres">
      <dgm:prSet presAssocID="{4F1FC8E4-9802-4F6D-861C-0A203743B50D}" presName="hierChild3" presStyleCnt="0"/>
      <dgm:spPr/>
    </dgm:pt>
  </dgm:ptLst>
  <dgm:cxnLst>
    <dgm:cxn modelId="{AD891C31-CE77-43C0-9B8E-9AE316B343FF}" srcId="{A0C9E319-35E4-4599-8F43-358ADFDBE2B8}" destId="{19A1A40F-6216-46D3-93BA-68C5C209BF1E}" srcOrd="2" destOrd="0" parTransId="{D651AF8C-EE28-4AF9-8B29-8DD50FBB5B80}" sibTransId="{74B33331-C739-4A00-B6FF-C3D9605A90A5}"/>
    <dgm:cxn modelId="{58388444-0CFA-4437-8277-1569991FD84A}" type="presOf" srcId="{A0C9E319-35E4-4599-8F43-358ADFDBE2B8}" destId="{F45A33D5-4B5E-4B01-84AD-B1C68C8C0992}" srcOrd="0" destOrd="0" presId="urn:microsoft.com/office/officeart/2005/8/layout/orgChart1"/>
    <dgm:cxn modelId="{B92E1FD7-998F-4320-8EB2-CE53D2C5DDEF}" type="presOf" srcId="{3529E864-80E4-42F4-BB7A-A5C8DB7C3B53}" destId="{8EB1BF22-379D-4175-8B93-E8E4C60FD3D8}" srcOrd="0" destOrd="0" presId="urn:microsoft.com/office/officeart/2005/8/layout/orgChart1"/>
    <dgm:cxn modelId="{35DE47BF-3CC8-4D6D-B9A8-9D272C88905F}" srcId="{A0C9E319-35E4-4599-8F43-358ADFDBE2B8}" destId="{3A7823A2-3B3E-474E-999E-856A3B7475D9}" srcOrd="3" destOrd="0" parTransId="{AA1845BB-7CCA-4CC0-87B9-AC17DA4D02EA}" sibTransId="{10157C26-8BEC-4177-8CEB-4DF57B9B4A47}"/>
    <dgm:cxn modelId="{0B9A809F-1CFD-4470-BDBD-FAD9E1DA7F47}" srcId="{FF0C79DE-F257-472F-A41F-EE2C5F8253C1}" destId="{30CD3D13-E3E3-49BE-9064-14DE60942FC6}" srcOrd="0" destOrd="0" parTransId="{15672207-09CD-4453-8B95-33569D35CC42}" sibTransId="{CE37DF53-EC0B-4C6F-A7C0-BF7BD4CD4B72}"/>
    <dgm:cxn modelId="{96F966AA-FB5A-4000-B8FA-B0B1BA5C1C08}" type="presOf" srcId="{6CBC1E73-A8ED-456D-AB6F-1824E614B3CF}" destId="{3C610A8E-061C-4754-B562-61C25AE0466E}" srcOrd="0" destOrd="0" presId="urn:microsoft.com/office/officeart/2005/8/layout/orgChart1"/>
    <dgm:cxn modelId="{5D83EA41-050E-4624-AF4F-C9465BE3B65A}" type="presOf" srcId="{F9650700-41A3-4C5B-8381-54101E87FBD1}" destId="{D6FE9F45-4AE4-462F-ABCB-3CA53B7E6CCC}" srcOrd="0" destOrd="0" presId="urn:microsoft.com/office/officeart/2005/8/layout/orgChart1"/>
    <dgm:cxn modelId="{F6F728CB-6064-455A-B7A7-A2CBE1F18860}" type="presOf" srcId="{30CD3D13-E3E3-49BE-9064-14DE60942FC6}" destId="{BF119349-24FE-4CF2-BD3E-092CC46DC6B3}" srcOrd="0" destOrd="0" presId="urn:microsoft.com/office/officeart/2005/8/layout/orgChart1"/>
    <dgm:cxn modelId="{58779DCA-FB73-4762-991E-DF0A15381525}" type="presOf" srcId="{6CBC1E73-A8ED-456D-AB6F-1824E614B3CF}" destId="{2D58551D-175D-476C-AC16-628CBC3BD420}" srcOrd="1" destOrd="0" presId="urn:microsoft.com/office/officeart/2005/8/layout/orgChart1"/>
    <dgm:cxn modelId="{9EDC1A6F-9B33-44DE-8D7C-8A4B8B0D0D1B}" srcId="{E79C0965-BCB0-4A0A-BBEE-0CA5E413DE72}" destId="{4F1FC8E4-9802-4F6D-861C-0A203743B50D}" srcOrd="0" destOrd="0" parTransId="{2682D22C-4FB7-42F2-8FBA-AAFFA3664BB6}" sibTransId="{7EFF937E-BD1E-49B5-A481-4ED57F5E2A2B}"/>
    <dgm:cxn modelId="{A3DE0DDE-5EDC-4368-B8E3-E69F498305D8}" type="presOf" srcId="{23DC74EA-5EC3-477B-8168-465B7BB71B8E}" destId="{9220235C-9929-44BB-B7A9-0201606A4636}" srcOrd="0" destOrd="0" presId="urn:microsoft.com/office/officeart/2005/8/layout/orgChart1"/>
    <dgm:cxn modelId="{648EE4D9-802A-49B5-9340-7C9AFCCAA421}" type="presOf" srcId="{3A7823A2-3B3E-474E-999E-856A3B7475D9}" destId="{357705D6-729D-4812-A18A-F78E48EFBFED}" srcOrd="1" destOrd="0" presId="urn:microsoft.com/office/officeart/2005/8/layout/orgChart1"/>
    <dgm:cxn modelId="{90391568-DF7E-47E0-A1F6-CEE49E564F48}" type="presOf" srcId="{0B55A475-25BF-4E9B-A456-422A3F5F56EA}" destId="{3D15077C-380F-42ED-A1AA-A6D305BF0540}" srcOrd="0" destOrd="0" presId="urn:microsoft.com/office/officeart/2005/8/layout/orgChart1"/>
    <dgm:cxn modelId="{96472FB4-7E7B-4509-8723-9ABCA9BA26D2}" type="presOf" srcId="{30CD3D13-E3E3-49BE-9064-14DE60942FC6}" destId="{8655AC4D-606D-4AD9-A7AE-53E41883999D}" srcOrd="1" destOrd="0" presId="urn:microsoft.com/office/officeart/2005/8/layout/orgChart1"/>
    <dgm:cxn modelId="{2BA79124-53A6-48CE-827E-6AF65C58519F}" srcId="{2C8FCF7E-9516-41E4-9254-1A24C3704F51}" destId="{5FA987D0-E926-4C3E-918D-67013F54C01E}" srcOrd="6" destOrd="0" parTransId="{0D1E20D3-F689-428A-809B-872E9B816FE8}" sibTransId="{DBF44577-091B-4D4F-BB7E-EC9FA87658ED}"/>
    <dgm:cxn modelId="{E1F981E8-D911-483C-8D55-13F2E8F6BBFB}" type="presOf" srcId="{94867BB7-2D13-4376-8977-48C206E7F480}" destId="{7F8A26E9-AE45-47D5-A762-EBF08DD86A49}" srcOrd="1" destOrd="0" presId="urn:microsoft.com/office/officeart/2005/8/layout/orgChart1"/>
    <dgm:cxn modelId="{CB46ED5F-57CD-4E02-A9D3-373E2F57A97A}" type="presOf" srcId="{E79C0965-BCB0-4A0A-BBEE-0CA5E413DE72}" destId="{960EE545-2BCD-43C9-99BD-5C2CB7B145B8}" srcOrd="0" destOrd="0" presId="urn:microsoft.com/office/officeart/2005/8/layout/orgChart1"/>
    <dgm:cxn modelId="{7552D8B7-CC74-4E54-AD80-2650DBF6CB9F}" type="presOf" srcId="{70D9DD3B-E6EE-4EBD-8A39-B0144D932C04}" destId="{0F631F85-1A00-4D12-874A-995BD2059DC6}" srcOrd="0" destOrd="0" presId="urn:microsoft.com/office/officeart/2005/8/layout/orgChart1"/>
    <dgm:cxn modelId="{B484C43E-71B1-4421-8587-15BDF9F451B9}" type="presOf" srcId="{E6A351FD-F9AE-45DC-9F57-351B44100983}" destId="{E8C89643-0AF7-44D5-A5AC-48589993EF64}" srcOrd="0" destOrd="0" presId="urn:microsoft.com/office/officeart/2005/8/layout/orgChart1"/>
    <dgm:cxn modelId="{B5ECF42E-9242-4E0E-900A-9A1711055FFD}" type="presOf" srcId="{2C8FCF7E-9516-41E4-9254-1A24C3704F51}" destId="{D522EBA0-CEDC-4BEF-9FAF-81721418B5B9}" srcOrd="0" destOrd="0" presId="urn:microsoft.com/office/officeart/2005/8/layout/orgChart1"/>
    <dgm:cxn modelId="{FB9E96A9-26B4-4934-9762-27FA465CA5D5}" srcId="{2C8FCF7E-9516-41E4-9254-1A24C3704F51}" destId="{9FA9BC00-29FE-4DC3-A6F2-485FF532B492}" srcOrd="1" destOrd="0" parTransId="{D59A5675-45E2-444B-AD81-C7E507F8E3E8}" sibTransId="{850EFF20-BAFD-45B8-B2D6-7C745DE277F9}"/>
    <dgm:cxn modelId="{9EA92916-F39E-446B-A01B-74FD99FB2F58}" type="presOf" srcId="{703E6185-1DBC-4C09-9592-A08B37CA15B7}" destId="{EA559D90-ACC2-4011-AA21-9E253668AE45}" srcOrd="1" destOrd="0" presId="urn:microsoft.com/office/officeart/2005/8/layout/orgChart1"/>
    <dgm:cxn modelId="{CA5AF2CA-A8BC-4922-AE07-2AD9CF93FF05}" type="presOf" srcId="{ACEF672E-2490-4725-A232-2FB5357C84FA}" destId="{440C88C6-30A5-45C2-AEDD-4308FA9CF990}" srcOrd="1" destOrd="0" presId="urn:microsoft.com/office/officeart/2005/8/layout/orgChart1"/>
    <dgm:cxn modelId="{F6753CAA-91C1-4A4A-B811-4841BFEA31D8}" type="presOf" srcId="{91AAF842-F00B-410D-8EEA-D7082B92AFB6}" destId="{0BDC0BC0-C406-4B34-8D57-554FBD68890E}" srcOrd="0" destOrd="0" presId="urn:microsoft.com/office/officeart/2005/8/layout/orgChart1"/>
    <dgm:cxn modelId="{923EED2D-CA9E-4151-879A-F6A5E7C0A27D}" type="presOf" srcId="{0D1E20D3-F689-428A-809B-872E9B816FE8}" destId="{EAB91A57-6B49-4784-AA1F-E66942FF63CB}" srcOrd="0" destOrd="0" presId="urn:microsoft.com/office/officeart/2005/8/layout/orgChart1"/>
    <dgm:cxn modelId="{C3F38370-B12C-4896-AEBD-30420821EA1A}" type="presOf" srcId="{2C8FCF7E-9516-41E4-9254-1A24C3704F51}" destId="{7D25B59E-14AD-470C-9AE8-75EE10B65D5C}" srcOrd="1" destOrd="0" presId="urn:microsoft.com/office/officeart/2005/8/layout/orgChart1"/>
    <dgm:cxn modelId="{2CA3ABA5-060E-484B-8B34-22659E59BD76}" type="presOf" srcId="{4F6A2634-C827-4425-AB4B-8E997169215A}" destId="{56CCA15E-503B-4644-8AC1-9EB70BD15744}" srcOrd="1" destOrd="0" presId="urn:microsoft.com/office/officeart/2005/8/layout/orgChart1"/>
    <dgm:cxn modelId="{F6C5BD5A-29AF-43E6-A06F-1433752A9253}" type="presOf" srcId="{FF0C79DE-F257-472F-A41F-EE2C5F8253C1}" destId="{02032F4D-F382-4CF8-81CA-0E8FA277148D}" srcOrd="0" destOrd="0" presId="urn:microsoft.com/office/officeart/2005/8/layout/orgChart1"/>
    <dgm:cxn modelId="{16AD12A1-50AD-4B6F-AC48-13BAD6CD8763}" type="presOf" srcId="{3A7823A2-3B3E-474E-999E-856A3B7475D9}" destId="{5DB58980-7997-4B31-BF73-E3E12DAA0228}" srcOrd="0" destOrd="0" presId="urn:microsoft.com/office/officeart/2005/8/layout/orgChart1"/>
    <dgm:cxn modelId="{9B6E4337-BEE9-48C9-BEF4-3C0E3735C36A}" type="presOf" srcId="{C170C34A-5939-430B-B535-6F2B467F9E6E}" destId="{4B5F2428-8396-4715-A823-081002DD109D}" srcOrd="0" destOrd="0" presId="urn:microsoft.com/office/officeart/2005/8/layout/orgChart1"/>
    <dgm:cxn modelId="{E458FCE8-9E64-463F-98F3-2B908B4E9624}" type="presOf" srcId="{9EB750F4-D826-42D0-A859-BDBFD411BD38}" destId="{47203B6E-F565-41A9-B9F7-79E078C03AF2}" srcOrd="0" destOrd="0" presId="urn:microsoft.com/office/officeart/2005/8/layout/orgChart1"/>
    <dgm:cxn modelId="{3B94645E-6E39-4701-AC93-A4EEEA8D3C0D}" type="presOf" srcId="{F6454A9F-AB80-4747-A312-5F1B0872CE12}" destId="{C0E5B732-7F9D-4E85-A3DB-B7324B0B0FD1}" srcOrd="0" destOrd="0" presId="urn:microsoft.com/office/officeart/2005/8/layout/orgChart1"/>
    <dgm:cxn modelId="{86CFEA5C-3D08-4530-B2A0-1E2870FF9313}" type="presOf" srcId="{9FA9BC00-29FE-4DC3-A6F2-485FF532B492}" destId="{568CD0D6-2DDD-4D20-A411-6E354B6FE352}" srcOrd="1" destOrd="0" presId="urn:microsoft.com/office/officeart/2005/8/layout/orgChart1"/>
    <dgm:cxn modelId="{A7720181-7BC4-410C-9977-3986D141A100}" type="presOf" srcId="{FF0C79DE-F257-472F-A41F-EE2C5F8253C1}" destId="{15DDAB62-D26F-4AA0-890F-43DC037742B5}" srcOrd="1" destOrd="0" presId="urn:microsoft.com/office/officeart/2005/8/layout/orgChart1"/>
    <dgm:cxn modelId="{ADB03DCC-F743-4F16-AF72-E7153B0125E1}" srcId="{2C8FCF7E-9516-41E4-9254-1A24C3704F51}" destId="{BCBEBD63-EEFF-410B-9BFB-8B9E940FC436}" srcOrd="2" destOrd="0" parTransId="{70D9DD3B-E6EE-4EBD-8A39-B0144D932C04}" sibTransId="{31B8AAE2-FF1D-42B5-B507-087E7B251942}"/>
    <dgm:cxn modelId="{7B24064F-BC4D-4DC2-8E10-9A8F7822989E}" srcId="{2C8FCF7E-9516-41E4-9254-1A24C3704F51}" destId="{A0C9E319-35E4-4599-8F43-358ADFDBE2B8}" srcOrd="0" destOrd="0" parTransId="{0B55A475-25BF-4E9B-A456-422A3F5F56EA}" sibTransId="{D1FE3A9F-8B8D-44E5-B9A0-17B99DEF9F10}"/>
    <dgm:cxn modelId="{0D2FBDF3-E6DF-4ADB-B3D5-AD32EE800983}" srcId="{30CD3D13-E3E3-49BE-9064-14DE60942FC6}" destId="{C170C34A-5939-430B-B535-6F2B467F9E6E}" srcOrd="0" destOrd="0" parTransId="{4154C3A4-E2D6-4FAA-A04C-982874AAB31F}" sibTransId="{730973A0-CA58-4702-81E2-01A0AB4CA4F9}"/>
    <dgm:cxn modelId="{CDFFA0C0-10EF-4510-B360-A58D14168E6C}" type="presOf" srcId="{2F52D438-7139-4E8E-9195-D71FDB39240F}" destId="{5FDDD831-2D88-4B71-B5DD-142BD8AF472E}" srcOrd="1" destOrd="0" presId="urn:microsoft.com/office/officeart/2005/8/layout/orgChart1"/>
    <dgm:cxn modelId="{8EE90F78-4453-46F8-ACC5-03CC68669ECE}" srcId="{C170C34A-5939-430B-B535-6F2B467F9E6E}" destId="{E6A351FD-F9AE-45DC-9F57-351B44100983}" srcOrd="0" destOrd="0" parTransId="{DD945FA1-4810-4DBC-AD70-93CE8B23C4E4}" sibTransId="{7284AB9D-49A8-4D99-99A6-07D79BB2CA4B}"/>
    <dgm:cxn modelId="{99C85CE5-E703-41E8-A790-EBABD7BD7702}" type="presOf" srcId="{A091A2CE-91C4-4D5F-9FED-66BBDFD0781C}" destId="{DCF894BC-3135-400B-9291-E466D9CEC21D}" srcOrd="0" destOrd="0" presId="urn:microsoft.com/office/officeart/2005/8/layout/orgChart1"/>
    <dgm:cxn modelId="{F6AECE33-FE93-48AE-AF2A-6732CBBAB1C0}" type="presOf" srcId="{9FA9BC00-29FE-4DC3-A6F2-485FF532B492}" destId="{FE7AEDE3-2D6A-4935-BC95-1F1F8EB79A3D}" srcOrd="0" destOrd="0" presId="urn:microsoft.com/office/officeart/2005/8/layout/orgChart1"/>
    <dgm:cxn modelId="{E757A3F8-63AF-428A-91AD-247AED3EBF3B}" type="presOf" srcId="{F0732F85-6974-4D88-A8BE-3FF0EC98B81A}" destId="{16607A42-8E93-471D-9605-93E0D151E19F}" srcOrd="0" destOrd="0" presId="urn:microsoft.com/office/officeart/2005/8/layout/orgChart1"/>
    <dgm:cxn modelId="{B1406BCF-4655-4528-8846-4F7B685C6C1B}" srcId="{A0C9E319-35E4-4599-8F43-358ADFDBE2B8}" destId="{91AAF842-F00B-410D-8EEA-D7082B92AFB6}" srcOrd="1" destOrd="0" parTransId="{3529E864-80E4-42F4-BB7A-A5C8DB7C3B53}" sibTransId="{2AF8B9DA-9969-4213-9C37-6B33ECB7C162}"/>
    <dgm:cxn modelId="{B2CF2CF3-F78F-4B3D-993B-B5CAF6004EA5}" type="presOf" srcId="{19A1A40F-6216-46D3-93BA-68C5C209BF1E}" destId="{299B7806-1583-44E2-95F4-FF00D867E555}" srcOrd="1" destOrd="0" presId="urn:microsoft.com/office/officeart/2005/8/layout/orgChart1"/>
    <dgm:cxn modelId="{E74AAF0B-4F12-40EE-A0D1-0E4E1B4AAB6F}" srcId="{2C8FCF7E-9516-41E4-9254-1A24C3704F51}" destId="{B8D10E85-26C1-4B49-A163-ABD63C2D02C9}" srcOrd="3" destOrd="0" parTransId="{9EB750F4-D826-42D0-A859-BDBFD411BD38}" sibTransId="{99AADFBB-AFE1-4013-B7B8-A0A08A0F3BD1}"/>
    <dgm:cxn modelId="{AF6EEEB1-7C56-4D5B-A56E-1C9E94DD8A15}" type="presOf" srcId="{5FA987D0-E926-4C3E-918D-67013F54C01E}" destId="{76668C77-9E81-44D4-B0DD-FECB7AD66CB8}" srcOrd="0" destOrd="0" presId="urn:microsoft.com/office/officeart/2005/8/layout/orgChart1"/>
    <dgm:cxn modelId="{AA8EE5A9-480C-4DBB-B0BC-20C10AF91A0D}" type="presOf" srcId="{4F6A2634-C827-4425-AB4B-8E997169215A}" destId="{B23E1D8F-356A-4FE6-A486-893A057ED331}" srcOrd="0" destOrd="0" presId="urn:microsoft.com/office/officeart/2005/8/layout/orgChart1"/>
    <dgm:cxn modelId="{36DE0F04-E5AF-4387-A85C-6ED9245792B0}" srcId="{E6A351FD-F9AE-45DC-9F57-351B44100983}" destId="{2C8FCF7E-9516-41E4-9254-1A24C3704F51}" srcOrd="0" destOrd="0" parTransId="{F9650700-41A3-4C5B-8381-54101E87FBD1}" sibTransId="{7EB2B6B8-FFF3-47B6-A07C-E36ABEC0C6C5}"/>
    <dgm:cxn modelId="{1C7F5DAC-2B92-40C4-BF64-CC7DD0BB891E}" type="presOf" srcId="{A0C9E319-35E4-4599-8F43-358ADFDBE2B8}" destId="{09FA8C34-0A1B-438C-A710-8D2F8D126F96}" srcOrd="1" destOrd="0" presId="urn:microsoft.com/office/officeart/2005/8/layout/orgChart1"/>
    <dgm:cxn modelId="{261E89BC-AE9B-419E-A1CC-069DA4C2EA90}" type="presOf" srcId="{4F1FC8E4-9802-4F6D-861C-0A203743B50D}" destId="{773A0A50-5372-4E60-BA08-A65A6AC366EA}" srcOrd="0" destOrd="0" presId="urn:microsoft.com/office/officeart/2005/8/layout/orgChart1"/>
    <dgm:cxn modelId="{C95800FD-B9CB-4C4D-91A0-036570A96CA2}" srcId="{A0C9E319-35E4-4599-8F43-358ADFDBE2B8}" destId="{703E6185-1DBC-4C09-9592-A08B37CA15B7}" srcOrd="0" destOrd="0" parTransId="{FCDEA318-7FC9-4E1E-8AAB-399C86195E38}" sibTransId="{61DF84F7-D608-4182-B143-6FE4262659D2}"/>
    <dgm:cxn modelId="{834DB884-5610-4836-9028-4A49891D072E}" type="presOf" srcId="{19A1A40F-6216-46D3-93BA-68C5C209BF1E}" destId="{1D0DDEAE-6221-4F77-9D6D-3FE268B5F097}" srcOrd="0" destOrd="0" presId="urn:microsoft.com/office/officeart/2005/8/layout/orgChart1"/>
    <dgm:cxn modelId="{BB2ABDDD-6D86-447E-9714-BCC035DEB2DF}" srcId="{4F1FC8E4-9802-4F6D-861C-0A203743B50D}" destId="{FF0C79DE-F257-472F-A41F-EE2C5F8253C1}" srcOrd="0" destOrd="0" parTransId="{F0732F85-6974-4D88-A8BE-3FF0EC98B81A}" sibTransId="{00FC6135-2FFA-443B-B8A3-E859FA3F7275}"/>
    <dgm:cxn modelId="{A7F60C41-3077-4F1F-8BDA-1BE3E083C6CC}" type="presOf" srcId="{98BE29F0-3948-455E-9DDE-E792FCA7E5FD}" destId="{51017BEC-8DC3-48F7-8AFE-23C52A0EA35C}" srcOrd="0" destOrd="0" presId="urn:microsoft.com/office/officeart/2005/8/layout/orgChart1"/>
    <dgm:cxn modelId="{5C04D1C6-9D0C-48D3-A22F-A5FF2C66BF72}" type="presOf" srcId="{DD945FA1-4810-4DBC-AD70-93CE8B23C4E4}" destId="{20AA0C8A-AFB6-4376-8481-B7B29BF74521}" srcOrd="0" destOrd="0" presId="urn:microsoft.com/office/officeart/2005/8/layout/orgChart1"/>
    <dgm:cxn modelId="{623320AF-F687-492F-A6C1-46E1D95BFE62}" type="presOf" srcId="{91AAF842-F00B-410D-8EEA-D7082B92AFB6}" destId="{007DA52E-E78A-43D1-BEE7-8015B0771A22}" srcOrd="1" destOrd="0" presId="urn:microsoft.com/office/officeart/2005/8/layout/orgChart1"/>
    <dgm:cxn modelId="{28D693B9-BE00-4D09-951C-0390CB0777E9}" type="presOf" srcId="{D1D406D2-D208-4A54-9514-120FFF659009}" destId="{0E66DE31-CFBF-4CAA-BAA4-BC77767E78B0}" srcOrd="1" destOrd="0" presId="urn:microsoft.com/office/officeart/2005/8/layout/orgChart1"/>
    <dgm:cxn modelId="{AE089506-61E3-4B2E-BA73-D15A9BFB0A4C}" type="presOf" srcId="{D651AF8C-EE28-4AF9-8B29-8DD50FBB5B80}" destId="{FC44C500-F14A-4FBC-94D5-8BDD18204947}" srcOrd="0" destOrd="0" presId="urn:microsoft.com/office/officeart/2005/8/layout/orgChart1"/>
    <dgm:cxn modelId="{EC79BCB7-4A5E-4BD5-B491-4B05681A9A56}" srcId="{2C8FCF7E-9516-41E4-9254-1A24C3704F51}" destId="{4F6A2634-C827-4425-AB4B-8E997169215A}" srcOrd="4" destOrd="0" parTransId="{F6454A9F-AB80-4747-A312-5F1B0872CE12}" sibTransId="{8B59EEC8-5619-44F1-B1B0-BC32499C239F}"/>
    <dgm:cxn modelId="{063709FA-8B42-4E1B-89D1-16D4727F6DC8}" srcId="{ACEF672E-2490-4725-A232-2FB5357C84FA}" destId="{6CBC1E73-A8ED-456D-AB6F-1824E614B3CF}" srcOrd="0" destOrd="0" parTransId="{98BE29F0-3948-455E-9DDE-E792FCA7E5FD}" sibTransId="{AEA66087-5B0F-4C25-8E6A-0FE97B4EB254}"/>
    <dgm:cxn modelId="{92E3D858-3176-431B-8BF0-DE5F73B2B6CA}" type="presOf" srcId="{703E6185-1DBC-4C09-9592-A08B37CA15B7}" destId="{665AEC78-1DAF-471F-AE8A-10AA22ECA2CE}" srcOrd="0" destOrd="0" presId="urn:microsoft.com/office/officeart/2005/8/layout/orgChart1"/>
    <dgm:cxn modelId="{9BC69E2C-D76A-4595-BCCB-8E043453CCBF}" type="presOf" srcId="{ACEF672E-2490-4725-A232-2FB5357C84FA}" destId="{B879E645-125C-44A6-B31D-70622786B59D}" srcOrd="0" destOrd="0" presId="urn:microsoft.com/office/officeart/2005/8/layout/orgChart1"/>
    <dgm:cxn modelId="{69B5B6EA-C9C9-4730-BDF2-C19AEAC223E0}" type="presOf" srcId="{AA1845BB-7CCA-4CC0-87B9-AC17DA4D02EA}" destId="{BC93523A-7417-4FA5-9788-D1E798747BC9}" srcOrd="0" destOrd="0" presId="urn:microsoft.com/office/officeart/2005/8/layout/orgChart1"/>
    <dgm:cxn modelId="{ECEB1048-06EE-4EEE-A942-5EB8D86550A5}" type="presOf" srcId="{D59A5675-45E2-444B-AD81-C7E507F8E3E8}" destId="{F12DD1F1-36BF-4BCA-9C26-4641EF4A35E2}" srcOrd="0" destOrd="0" presId="urn:microsoft.com/office/officeart/2005/8/layout/orgChart1"/>
    <dgm:cxn modelId="{98B349EE-8E23-43D6-8374-D8DA5256236E}" type="presOf" srcId="{BCBEBD63-EEFF-410B-9BFB-8B9E940FC436}" destId="{FEE18865-FC14-4C10-BC4B-6863535CDE89}" srcOrd="1" destOrd="0" presId="urn:microsoft.com/office/officeart/2005/8/layout/orgChart1"/>
    <dgm:cxn modelId="{4E46C572-BA86-49C8-AB38-DE0FF2489CEB}" type="presOf" srcId="{E6A351FD-F9AE-45DC-9F57-351B44100983}" destId="{9F4298F1-B031-4E61-BFA1-09349854527F}" srcOrd="1" destOrd="0" presId="urn:microsoft.com/office/officeart/2005/8/layout/orgChart1"/>
    <dgm:cxn modelId="{26FCDF41-D815-428B-8F5B-814682D51DC3}" type="presOf" srcId="{B8D10E85-26C1-4B49-A163-ABD63C2D02C9}" destId="{9417AA0B-7833-4DC9-A62E-DD2D637632AC}" srcOrd="0" destOrd="0" presId="urn:microsoft.com/office/officeart/2005/8/layout/orgChart1"/>
    <dgm:cxn modelId="{5A69A482-7303-415E-81AE-8D6ED26CA4FE}" type="presOf" srcId="{94867BB7-2D13-4376-8977-48C206E7F480}" destId="{B67B49F5-1DF8-4BFC-937F-2DCD810248CF}" srcOrd="0" destOrd="0" presId="urn:microsoft.com/office/officeart/2005/8/layout/orgChart1"/>
    <dgm:cxn modelId="{B24F3768-8785-4AD1-9EE0-D14193EA4394}" type="presOf" srcId="{5FA987D0-E926-4C3E-918D-67013F54C01E}" destId="{4F83F037-F648-461B-B285-668AE6D635BB}" srcOrd="1" destOrd="0" presId="urn:microsoft.com/office/officeart/2005/8/layout/orgChart1"/>
    <dgm:cxn modelId="{69A06B5F-2849-4F92-ADDA-022CE56982E6}" type="presOf" srcId="{E1F0F46B-168B-4947-BDF2-F0FF333566C9}" destId="{4885DDB9-F5F8-4E09-A2F4-F8C6E578F58E}" srcOrd="0" destOrd="0" presId="urn:microsoft.com/office/officeart/2005/8/layout/orgChart1"/>
    <dgm:cxn modelId="{21353E10-2EBA-4081-B4F6-6DDE30E13B7F}" type="presOf" srcId="{6C7B4453-FA32-4E35-BFC9-7295E5D8B5BB}" destId="{CCF5B64D-D41C-41F6-A4EC-D2890B0EB191}" srcOrd="0" destOrd="0" presId="urn:microsoft.com/office/officeart/2005/8/layout/orgChart1"/>
    <dgm:cxn modelId="{0FD47469-A458-4363-AFBE-6604001B5424}" type="presOf" srcId="{2F52D438-7139-4E8E-9195-D71FDB39240F}" destId="{372798D8-9EAA-4202-A7D9-DC5F6BF9F3FA}" srcOrd="0" destOrd="0" presId="urn:microsoft.com/office/officeart/2005/8/layout/orgChart1"/>
    <dgm:cxn modelId="{C7BC18B8-5D0E-447F-AE8C-F74D555C5A64}" type="presOf" srcId="{BCBEBD63-EEFF-410B-9BFB-8B9E940FC436}" destId="{37CA2EDA-4255-462A-8330-C7E05589D332}" srcOrd="0" destOrd="0" presId="urn:microsoft.com/office/officeart/2005/8/layout/orgChart1"/>
    <dgm:cxn modelId="{45727217-F86C-4C39-AA8F-AEA334DC1152}" type="presOf" srcId="{4154C3A4-E2D6-4FAA-A04C-982874AAB31F}" destId="{0E1AED3B-D388-4B9C-A3E6-A57066147B59}" srcOrd="0" destOrd="0" presId="urn:microsoft.com/office/officeart/2005/8/layout/orgChart1"/>
    <dgm:cxn modelId="{888E6F51-DB6A-4599-9C19-12BF7E09F6E7}" srcId="{9FA9BC00-29FE-4DC3-A6F2-485FF532B492}" destId="{D1D406D2-D208-4A54-9514-120FFF659009}" srcOrd="0" destOrd="0" parTransId="{E1F0F46B-168B-4947-BDF2-F0FF333566C9}" sibTransId="{3A7A0992-C39E-47BF-AA5F-984860E65933}"/>
    <dgm:cxn modelId="{1178839F-7A3E-4D12-B2B6-212658CEE94F}" srcId="{2C8FCF7E-9516-41E4-9254-1A24C3704F51}" destId="{ACEF672E-2490-4725-A232-2FB5357C84FA}" srcOrd="5" destOrd="0" parTransId="{6C7B4453-FA32-4E35-BFC9-7295E5D8B5BB}" sibTransId="{20B278E3-0C44-45A5-B1C4-A1628F31C1CF}"/>
    <dgm:cxn modelId="{6F2E7584-B1B7-4B57-B248-E65BD640644B}" type="presOf" srcId="{FCDEA318-7FC9-4E1E-8AAB-399C86195E38}" destId="{C7A8A6CD-0C2F-4C12-B733-EC9DE065D625}" srcOrd="0" destOrd="0" presId="urn:microsoft.com/office/officeart/2005/8/layout/orgChart1"/>
    <dgm:cxn modelId="{0279E9D7-8AEF-4100-AB20-DB2C12B14ECB}" type="presOf" srcId="{C170C34A-5939-430B-B535-6F2B467F9E6E}" destId="{BDFBD86C-A736-4363-BFD3-BD8943661D24}" srcOrd="1" destOrd="0" presId="urn:microsoft.com/office/officeart/2005/8/layout/orgChart1"/>
    <dgm:cxn modelId="{C2DFF580-9DAC-4A78-83BD-D9AB22405F1C}" type="presOf" srcId="{D1D406D2-D208-4A54-9514-120FFF659009}" destId="{9378ACE0-3E8C-40A2-9DE5-EED1091D2C71}" srcOrd="0" destOrd="0" presId="urn:microsoft.com/office/officeart/2005/8/layout/orgChart1"/>
    <dgm:cxn modelId="{87849086-EAFF-45D4-AB74-94C4068BC247}" srcId="{A0C9E319-35E4-4599-8F43-358ADFDBE2B8}" destId="{2F52D438-7139-4E8E-9195-D71FDB39240F}" srcOrd="4" destOrd="0" parTransId="{A091A2CE-91C4-4D5F-9FED-66BBDFD0781C}" sibTransId="{C39251DD-8C71-483B-8EF5-4A4FFCEADA14}"/>
    <dgm:cxn modelId="{8CAA7DEE-05D9-4219-9EA8-9ADCEC19F3FB}" type="presOf" srcId="{B8D10E85-26C1-4B49-A163-ABD63C2D02C9}" destId="{7450A614-6D62-42CC-9942-0A1EA7C32B52}" srcOrd="1" destOrd="0" presId="urn:microsoft.com/office/officeart/2005/8/layout/orgChart1"/>
    <dgm:cxn modelId="{D77B4420-CAF8-47E5-8764-4B74FABD8652}" type="presOf" srcId="{4F1FC8E4-9802-4F6D-861C-0A203743B50D}" destId="{BCF27EFB-CEA8-4FD7-9D6A-E3D36F90A949}" srcOrd="1" destOrd="0" presId="urn:microsoft.com/office/officeart/2005/8/layout/orgChart1"/>
    <dgm:cxn modelId="{F53ACAD9-E235-4699-9A4A-8DFFDE4AF7D8}" type="presOf" srcId="{15672207-09CD-4453-8B95-33569D35CC42}" destId="{7A5EF696-2C2C-4FD1-9DDF-F1ECF50318EB}" srcOrd="0" destOrd="0" presId="urn:microsoft.com/office/officeart/2005/8/layout/orgChart1"/>
    <dgm:cxn modelId="{7D1F98B8-B4FE-4CA3-ACA2-01BF687559B3}" srcId="{9FA9BC00-29FE-4DC3-A6F2-485FF532B492}" destId="{94867BB7-2D13-4376-8977-48C206E7F480}" srcOrd="1" destOrd="0" parTransId="{23DC74EA-5EC3-477B-8168-465B7BB71B8E}" sibTransId="{12491DCD-43D0-4A67-AB7C-6F8CF9136414}"/>
    <dgm:cxn modelId="{55A4AD22-56F2-4835-9FCC-79B8E5819DEA}" type="presParOf" srcId="{960EE545-2BCD-43C9-99BD-5C2CB7B145B8}" destId="{F18B43FF-5CF2-4461-BEF0-EA6947A50C12}" srcOrd="0" destOrd="0" presId="urn:microsoft.com/office/officeart/2005/8/layout/orgChart1"/>
    <dgm:cxn modelId="{43F8FAB9-AFEB-49CD-A800-812D0F2CACD6}" type="presParOf" srcId="{F18B43FF-5CF2-4461-BEF0-EA6947A50C12}" destId="{EDE0DCFA-6AA2-4D42-8076-D5081A229FF1}" srcOrd="0" destOrd="0" presId="urn:microsoft.com/office/officeart/2005/8/layout/orgChart1"/>
    <dgm:cxn modelId="{CB279D36-AF00-45FD-B6CC-0A7801C2BBF6}" type="presParOf" srcId="{EDE0DCFA-6AA2-4D42-8076-D5081A229FF1}" destId="{773A0A50-5372-4E60-BA08-A65A6AC366EA}" srcOrd="0" destOrd="0" presId="urn:microsoft.com/office/officeart/2005/8/layout/orgChart1"/>
    <dgm:cxn modelId="{2B4424C8-76CD-4F49-9E90-CA9D23A8D363}" type="presParOf" srcId="{EDE0DCFA-6AA2-4D42-8076-D5081A229FF1}" destId="{BCF27EFB-CEA8-4FD7-9D6A-E3D36F90A949}" srcOrd="1" destOrd="0" presId="urn:microsoft.com/office/officeart/2005/8/layout/orgChart1"/>
    <dgm:cxn modelId="{94BE34AE-D97C-4D46-8D99-6282AA8B5C1B}" type="presParOf" srcId="{F18B43FF-5CF2-4461-BEF0-EA6947A50C12}" destId="{C9828909-93C9-4734-B9D0-C2F409554F3F}" srcOrd="1" destOrd="0" presId="urn:microsoft.com/office/officeart/2005/8/layout/orgChart1"/>
    <dgm:cxn modelId="{89996FC7-D991-4EA4-B515-149249A829E4}" type="presParOf" srcId="{C9828909-93C9-4734-B9D0-C2F409554F3F}" destId="{16607A42-8E93-471D-9605-93E0D151E19F}" srcOrd="0" destOrd="0" presId="urn:microsoft.com/office/officeart/2005/8/layout/orgChart1"/>
    <dgm:cxn modelId="{3C216EC8-0A63-471C-A07B-3B1F08DC76AA}" type="presParOf" srcId="{C9828909-93C9-4734-B9D0-C2F409554F3F}" destId="{302787EA-8297-4FAB-B6A9-8B09DBD79D78}" srcOrd="1" destOrd="0" presId="urn:microsoft.com/office/officeart/2005/8/layout/orgChart1"/>
    <dgm:cxn modelId="{7A6A2CF0-C6C6-4144-8609-151A5D087D9D}" type="presParOf" srcId="{302787EA-8297-4FAB-B6A9-8B09DBD79D78}" destId="{0A17FF1A-828F-4DF6-843A-DCE680DB7BB4}" srcOrd="0" destOrd="0" presId="urn:microsoft.com/office/officeart/2005/8/layout/orgChart1"/>
    <dgm:cxn modelId="{7D0B9960-A188-4103-BE5D-04579DB6AA02}" type="presParOf" srcId="{0A17FF1A-828F-4DF6-843A-DCE680DB7BB4}" destId="{02032F4D-F382-4CF8-81CA-0E8FA277148D}" srcOrd="0" destOrd="0" presId="urn:microsoft.com/office/officeart/2005/8/layout/orgChart1"/>
    <dgm:cxn modelId="{9A9AE6F9-9533-47A6-8A93-8AD090F18913}" type="presParOf" srcId="{0A17FF1A-828F-4DF6-843A-DCE680DB7BB4}" destId="{15DDAB62-D26F-4AA0-890F-43DC037742B5}" srcOrd="1" destOrd="0" presId="urn:microsoft.com/office/officeart/2005/8/layout/orgChart1"/>
    <dgm:cxn modelId="{2C0BFC7B-D71E-48AE-B1B4-BB3161BD88DF}" type="presParOf" srcId="{302787EA-8297-4FAB-B6A9-8B09DBD79D78}" destId="{6D8E4D11-8DDE-486F-A030-3AE7745C0ADF}" srcOrd="1" destOrd="0" presId="urn:microsoft.com/office/officeart/2005/8/layout/orgChart1"/>
    <dgm:cxn modelId="{32066B01-8788-4BEC-B3CD-B2D5863B1E54}" type="presParOf" srcId="{6D8E4D11-8DDE-486F-A030-3AE7745C0ADF}" destId="{7A5EF696-2C2C-4FD1-9DDF-F1ECF50318EB}" srcOrd="0" destOrd="0" presId="urn:microsoft.com/office/officeart/2005/8/layout/orgChart1"/>
    <dgm:cxn modelId="{8689CF13-B188-48E0-BDAB-B0660AFC8584}" type="presParOf" srcId="{6D8E4D11-8DDE-486F-A030-3AE7745C0ADF}" destId="{E418A709-908D-4014-B43A-BA5A8C12574A}" srcOrd="1" destOrd="0" presId="urn:microsoft.com/office/officeart/2005/8/layout/orgChart1"/>
    <dgm:cxn modelId="{7180ADFB-05A0-44A4-BE11-F922A91A7555}" type="presParOf" srcId="{E418A709-908D-4014-B43A-BA5A8C12574A}" destId="{47E18CDA-790E-43CE-9CCB-9E7DCCAAE79A}" srcOrd="0" destOrd="0" presId="urn:microsoft.com/office/officeart/2005/8/layout/orgChart1"/>
    <dgm:cxn modelId="{278FEBA1-8D66-43A0-A0D9-3E8B39FB7290}" type="presParOf" srcId="{47E18CDA-790E-43CE-9CCB-9E7DCCAAE79A}" destId="{BF119349-24FE-4CF2-BD3E-092CC46DC6B3}" srcOrd="0" destOrd="0" presId="urn:microsoft.com/office/officeart/2005/8/layout/orgChart1"/>
    <dgm:cxn modelId="{EE5EDF85-EEB0-4B27-B75D-5DBDDC9CAD47}" type="presParOf" srcId="{47E18CDA-790E-43CE-9CCB-9E7DCCAAE79A}" destId="{8655AC4D-606D-4AD9-A7AE-53E41883999D}" srcOrd="1" destOrd="0" presId="urn:microsoft.com/office/officeart/2005/8/layout/orgChart1"/>
    <dgm:cxn modelId="{A03B93E4-561D-4D34-A596-6B97D0B58338}" type="presParOf" srcId="{E418A709-908D-4014-B43A-BA5A8C12574A}" destId="{32B63C65-B095-4D2C-ACD9-E434428171C1}" srcOrd="1" destOrd="0" presId="urn:microsoft.com/office/officeart/2005/8/layout/orgChart1"/>
    <dgm:cxn modelId="{47B66F42-70E8-45AF-84AD-9F0CC3E43C98}" type="presParOf" srcId="{32B63C65-B095-4D2C-ACD9-E434428171C1}" destId="{0E1AED3B-D388-4B9C-A3E6-A57066147B59}" srcOrd="0" destOrd="0" presId="urn:microsoft.com/office/officeart/2005/8/layout/orgChart1"/>
    <dgm:cxn modelId="{CAE5491D-194E-472D-B0CF-8905F133DB3E}" type="presParOf" srcId="{32B63C65-B095-4D2C-ACD9-E434428171C1}" destId="{29621101-2A8B-4348-82A7-27EC62115DCC}" srcOrd="1" destOrd="0" presId="urn:microsoft.com/office/officeart/2005/8/layout/orgChart1"/>
    <dgm:cxn modelId="{4C52E111-BB21-4BC7-B1C5-8F1AD5541490}" type="presParOf" srcId="{29621101-2A8B-4348-82A7-27EC62115DCC}" destId="{CBC78DB4-DFD1-4037-8843-8F91084EACD5}" srcOrd="0" destOrd="0" presId="urn:microsoft.com/office/officeart/2005/8/layout/orgChart1"/>
    <dgm:cxn modelId="{2FEB4921-D15F-423C-ABF6-17D06FC6B53C}" type="presParOf" srcId="{CBC78DB4-DFD1-4037-8843-8F91084EACD5}" destId="{4B5F2428-8396-4715-A823-081002DD109D}" srcOrd="0" destOrd="0" presId="urn:microsoft.com/office/officeart/2005/8/layout/orgChart1"/>
    <dgm:cxn modelId="{C5380365-787A-438B-B451-EB33E35F4FBB}" type="presParOf" srcId="{CBC78DB4-DFD1-4037-8843-8F91084EACD5}" destId="{BDFBD86C-A736-4363-BFD3-BD8943661D24}" srcOrd="1" destOrd="0" presId="urn:microsoft.com/office/officeart/2005/8/layout/orgChart1"/>
    <dgm:cxn modelId="{A74F19A2-8515-44F5-96D4-2CC58A18EBE4}" type="presParOf" srcId="{29621101-2A8B-4348-82A7-27EC62115DCC}" destId="{7A4803AA-5142-48B5-97D1-EED74A5D4DA5}" srcOrd="1" destOrd="0" presId="urn:microsoft.com/office/officeart/2005/8/layout/orgChart1"/>
    <dgm:cxn modelId="{7AF5821E-9554-45E7-A603-57654D772ABC}" type="presParOf" srcId="{7A4803AA-5142-48B5-97D1-EED74A5D4DA5}" destId="{20AA0C8A-AFB6-4376-8481-B7B29BF74521}" srcOrd="0" destOrd="0" presId="urn:microsoft.com/office/officeart/2005/8/layout/orgChart1"/>
    <dgm:cxn modelId="{D9CEFD21-AAFE-4B80-BAD9-5CC960C36B8E}" type="presParOf" srcId="{7A4803AA-5142-48B5-97D1-EED74A5D4DA5}" destId="{0AE5FA80-AC79-46A5-8DC7-FDE33C03F476}" srcOrd="1" destOrd="0" presId="urn:microsoft.com/office/officeart/2005/8/layout/orgChart1"/>
    <dgm:cxn modelId="{FD878533-68FA-4351-A38F-FB1EEF2D12F3}" type="presParOf" srcId="{0AE5FA80-AC79-46A5-8DC7-FDE33C03F476}" destId="{BFDBA082-51BC-4CCC-8C32-7BC9B9ADF915}" srcOrd="0" destOrd="0" presId="urn:microsoft.com/office/officeart/2005/8/layout/orgChart1"/>
    <dgm:cxn modelId="{55810E8B-C671-433C-8D56-0C17D642AF5D}" type="presParOf" srcId="{BFDBA082-51BC-4CCC-8C32-7BC9B9ADF915}" destId="{E8C89643-0AF7-44D5-A5AC-48589993EF64}" srcOrd="0" destOrd="0" presId="urn:microsoft.com/office/officeart/2005/8/layout/orgChart1"/>
    <dgm:cxn modelId="{A4B4942B-AA2B-4279-843F-20F28E8A8AC4}" type="presParOf" srcId="{BFDBA082-51BC-4CCC-8C32-7BC9B9ADF915}" destId="{9F4298F1-B031-4E61-BFA1-09349854527F}" srcOrd="1" destOrd="0" presId="urn:microsoft.com/office/officeart/2005/8/layout/orgChart1"/>
    <dgm:cxn modelId="{60ED6B81-5F4E-4713-9D05-4E16F950D745}" type="presParOf" srcId="{0AE5FA80-AC79-46A5-8DC7-FDE33C03F476}" destId="{530FF053-B373-4EDC-80E5-BE8C6C6883BC}" srcOrd="1" destOrd="0" presId="urn:microsoft.com/office/officeart/2005/8/layout/orgChart1"/>
    <dgm:cxn modelId="{322D0CD1-E7CC-4957-BB24-FB982AD56B94}" type="presParOf" srcId="{530FF053-B373-4EDC-80E5-BE8C6C6883BC}" destId="{D6FE9F45-4AE4-462F-ABCB-3CA53B7E6CCC}" srcOrd="0" destOrd="0" presId="urn:microsoft.com/office/officeart/2005/8/layout/orgChart1"/>
    <dgm:cxn modelId="{108A32F1-D670-4559-AC21-D4A5CBA94993}" type="presParOf" srcId="{530FF053-B373-4EDC-80E5-BE8C6C6883BC}" destId="{60483694-5767-4755-A925-156C590FB0DC}" srcOrd="1" destOrd="0" presId="urn:microsoft.com/office/officeart/2005/8/layout/orgChart1"/>
    <dgm:cxn modelId="{F56E45CB-F94D-401F-A466-BECF8CC27431}" type="presParOf" srcId="{60483694-5767-4755-A925-156C590FB0DC}" destId="{00A01887-04A8-4607-AE24-870D3E6B0551}" srcOrd="0" destOrd="0" presId="urn:microsoft.com/office/officeart/2005/8/layout/orgChart1"/>
    <dgm:cxn modelId="{A52D79BF-8096-4795-9DB6-4AB88F5D341A}" type="presParOf" srcId="{00A01887-04A8-4607-AE24-870D3E6B0551}" destId="{D522EBA0-CEDC-4BEF-9FAF-81721418B5B9}" srcOrd="0" destOrd="0" presId="urn:microsoft.com/office/officeart/2005/8/layout/orgChart1"/>
    <dgm:cxn modelId="{E9E6DD24-614B-48DB-91BC-FDE924222BAD}" type="presParOf" srcId="{00A01887-04A8-4607-AE24-870D3E6B0551}" destId="{7D25B59E-14AD-470C-9AE8-75EE10B65D5C}" srcOrd="1" destOrd="0" presId="urn:microsoft.com/office/officeart/2005/8/layout/orgChart1"/>
    <dgm:cxn modelId="{3F44F2E0-7EDC-47BA-91E6-8B8B87222FF4}" type="presParOf" srcId="{60483694-5767-4755-A925-156C590FB0DC}" destId="{6370B201-77EE-4420-BFB5-A7A1118A7D04}" srcOrd="1" destOrd="0" presId="urn:microsoft.com/office/officeart/2005/8/layout/orgChart1"/>
    <dgm:cxn modelId="{3FD173A6-97E7-4E83-85AD-C25705EA4B63}" type="presParOf" srcId="{6370B201-77EE-4420-BFB5-A7A1118A7D04}" destId="{3D15077C-380F-42ED-A1AA-A6D305BF0540}" srcOrd="0" destOrd="0" presId="urn:microsoft.com/office/officeart/2005/8/layout/orgChart1"/>
    <dgm:cxn modelId="{83F052EF-B9DF-4AEC-A0C8-D7EE9CA24674}" type="presParOf" srcId="{6370B201-77EE-4420-BFB5-A7A1118A7D04}" destId="{B481974E-87E5-4D93-9A6C-9D31F36A7569}" srcOrd="1" destOrd="0" presId="urn:microsoft.com/office/officeart/2005/8/layout/orgChart1"/>
    <dgm:cxn modelId="{B1804913-0AC7-4935-B54C-962A116BEFD9}" type="presParOf" srcId="{B481974E-87E5-4D93-9A6C-9D31F36A7569}" destId="{CCED9789-3AA0-4E68-9E54-49EC082A41EB}" srcOrd="0" destOrd="0" presId="urn:microsoft.com/office/officeart/2005/8/layout/orgChart1"/>
    <dgm:cxn modelId="{2B210180-A607-47FA-B52A-0FAE6C0B2C81}" type="presParOf" srcId="{CCED9789-3AA0-4E68-9E54-49EC082A41EB}" destId="{F45A33D5-4B5E-4B01-84AD-B1C68C8C0992}" srcOrd="0" destOrd="0" presId="urn:microsoft.com/office/officeart/2005/8/layout/orgChart1"/>
    <dgm:cxn modelId="{1F9D9425-6F3A-4830-85BA-D59EFFFCAA2B}" type="presParOf" srcId="{CCED9789-3AA0-4E68-9E54-49EC082A41EB}" destId="{09FA8C34-0A1B-438C-A710-8D2F8D126F96}" srcOrd="1" destOrd="0" presId="urn:microsoft.com/office/officeart/2005/8/layout/orgChart1"/>
    <dgm:cxn modelId="{D27BDE59-E8C0-46DD-A380-BD0857BDBBB4}" type="presParOf" srcId="{B481974E-87E5-4D93-9A6C-9D31F36A7569}" destId="{52189419-9CD4-446E-B787-FBFB48C16122}" srcOrd="1" destOrd="0" presId="urn:microsoft.com/office/officeart/2005/8/layout/orgChart1"/>
    <dgm:cxn modelId="{8B8B059B-B40C-4B38-A775-DD6681CD405B}" type="presParOf" srcId="{52189419-9CD4-446E-B787-FBFB48C16122}" destId="{C7A8A6CD-0C2F-4C12-B733-EC9DE065D625}" srcOrd="0" destOrd="0" presId="urn:microsoft.com/office/officeart/2005/8/layout/orgChart1"/>
    <dgm:cxn modelId="{25F01CD1-18D3-48C2-92C3-08EC672EE612}" type="presParOf" srcId="{52189419-9CD4-446E-B787-FBFB48C16122}" destId="{FA38F5DE-FC2F-4B81-BA1F-94BE00305853}" srcOrd="1" destOrd="0" presId="urn:microsoft.com/office/officeart/2005/8/layout/orgChart1"/>
    <dgm:cxn modelId="{B4B69637-A525-4BF1-8CF5-8F9E6CA4B455}" type="presParOf" srcId="{FA38F5DE-FC2F-4B81-BA1F-94BE00305853}" destId="{DB121805-918C-471F-905D-4B95129CBC3A}" srcOrd="0" destOrd="0" presId="urn:microsoft.com/office/officeart/2005/8/layout/orgChart1"/>
    <dgm:cxn modelId="{2215FB4E-8BA1-4430-B44A-6D0830600D8C}" type="presParOf" srcId="{DB121805-918C-471F-905D-4B95129CBC3A}" destId="{665AEC78-1DAF-471F-AE8A-10AA22ECA2CE}" srcOrd="0" destOrd="0" presId="urn:microsoft.com/office/officeart/2005/8/layout/orgChart1"/>
    <dgm:cxn modelId="{110EB985-63F2-4658-BD69-E60B2EB6FFC1}" type="presParOf" srcId="{DB121805-918C-471F-905D-4B95129CBC3A}" destId="{EA559D90-ACC2-4011-AA21-9E253668AE45}" srcOrd="1" destOrd="0" presId="urn:microsoft.com/office/officeart/2005/8/layout/orgChart1"/>
    <dgm:cxn modelId="{CCA39B85-D8B5-4DBA-B684-93DEC2F440F1}" type="presParOf" srcId="{FA38F5DE-FC2F-4B81-BA1F-94BE00305853}" destId="{4701AEC0-4178-47A5-8B86-0C7E3931C8F8}" srcOrd="1" destOrd="0" presId="urn:microsoft.com/office/officeart/2005/8/layout/orgChart1"/>
    <dgm:cxn modelId="{A6D97CC8-F426-4351-BB57-332C8745CFC6}" type="presParOf" srcId="{FA38F5DE-FC2F-4B81-BA1F-94BE00305853}" destId="{BDCDE17D-468F-480C-B41B-442285E7B2D4}" srcOrd="2" destOrd="0" presId="urn:microsoft.com/office/officeart/2005/8/layout/orgChart1"/>
    <dgm:cxn modelId="{77262C84-A651-4321-BFF7-2385FD3C7D99}" type="presParOf" srcId="{52189419-9CD4-446E-B787-FBFB48C16122}" destId="{8EB1BF22-379D-4175-8B93-E8E4C60FD3D8}" srcOrd="2" destOrd="0" presId="urn:microsoft.com/office/officeart/2005/8/layout/orgChart1"/>
    <dgm:cxn modelId="{836BB090-1246-47EF-93CF-17B2384B4D74}" type="presParOf" srcId="{52189419-9CD4-446E-B787-FBFB48C16122}" destId="{B0D7B558-F33B-4AFD-86F2-B055FBAE172C}" srcOrd="3" destOrd="0" presId="urn:microsoft.com/office/officeart/2005/8/layout/orgChart1"/>
    <dgm:cxn modelId="{870A6449-4433-403F-A934-5F6210F4EB15}" type="presParOf" srcId="{B0D7B558-F33B-4AFD-86F2-B055FBAE172C}" destId="{3C31F7B4-AFD6-4F10-950C-8515A401AB07}" srcOrd="0" destOrd="0" presId="urn:microsoft.com/office/officeart/2005/8/layout/orgChart1"/>
    <dgm:cxn modelId="{3D26F44F-C79E-4D2D-BA8F-84941F8F3A57}" type="presParOf" srcId="{3C31F7B4-AFD6-4F10-950C-8515A401AB07}" destId="{0BDC0BC0-C406-4B34-8D57-554FBD68890E}" srcOrd="0" destOrd="0" presId="urn:microsoft.com/office/officeart/2005/8/layout/orgChart1"/>
    <dgm:cxn modelId="{A4B2C342-1B35-475E-8D1B-7C14DEACA20C}" type="presParOf" srcId="{3C31F7B4-AFD6-4F10-950C-8515A401AB07}" destId="{007DA52E-E78A-43D1-BEE7-8015B0771A22}" srcOrd="1" destOrd="0" presId="urn:microsoft.com/office/officeart/2005/8/layout/orgChart1"/>
    <dgm:cxn modelId="{BAD2A322-9127-4E59-86A1-2E384C64D2A5}" type="presParOf" srcId="{B0D7B558-F33B-4AFD-86F2-B055FBAE172C}" destId="{1F240213-E564-442E-ADCF-CAB1D7B4539B}" srcOrd="1" destOrd="0" presId="urn:microsoft.com/office/officeart/2005/8/layout/orgChart1"/>
    <dgm:cxn modelId="{001696A5-3275-499E-9C56-3846839C7379}" type="presParOf" srcId="{B0D7B558-F33B-4AFD-86F2-B055FBAE172C}" destId="{00270359-688F-484D-B9BF-DD384441F7B9}" srcOrd="2" destOrd="0" presId="urn:microsoft.com/office/officeart/2005/8/layout/orgChart1"/>
    <dgm:cxn modelId="{F3FD2C3B-D01D-49FD-9D7D-BC08AE06398B}" type="presParOf" srcId="{52189419-9CD4-446E-B787-FBFB48C16122}" destId="{FC44C500-F14A-4FBC-94D5-8BDD18204947}" srcOrd="4" destOrd="0" presId="urn:microsoft.com/office/officeart/2005/8/layout/orgChart1"/>
    <dgm:cxn modelId="{54164B67-94F4-46D9-867E-C64D60264A70}" type="presParOf" srcId="{52189419-9CD4-446E-B787-FBFB48C16122}" destId="{194A1F2A-50A5-4AE4-B805-DE7D6F6CF3CD}" srcOrd="5" destOrd="0" presId="urn:microsoft.com/office/officeart/2005/8/layout/orgChart1"/>
    <dgm:cxn modelId="{D6490A2A-E7EF-4579-A980-810A0C7C8632}" type="presParOf" srcId="{194A1F2A-50A5-4AE4-B805-DE7D6F6CF3CD}" destId="{5DBA80EA-BE81-466D-B8C7-8F38011167D4}" srcOrd="0" destOrd="0" presId="urn:microsoft.com/office/officeart/2005/8/layout/orgChart1"/>
    <dgm:cxn modelId="{0062F6A0-6BFB-49A2-9515-EBE59A212B5A}" type="presParOf" srcId="{5DBA80EA-BE81-466D-B8C7-8F38011167D4}" destId="{1D0DDEAE-6221-4F77-9D6D-3FE268B5F097}" srcOrd="0" destOrd="0" presId="urn:microsoft.com/office/officeart/2005/8/layout/orgChart1"/>
    <dgm:cxn modelId="{5D6793D8-2E4F-4A97-9E42-577C56E330B1}" type="presParOf" srcId="{5DBA80EA-BE81-466D-B8C7-8F38011167D4}" destId="{299B7806-1583-44E2-95F4-FF00D867E555}" srcOrd="1" destOrd="0" presId="urn:microsoft.com/office/officeart/2005/8/layout/orgChart1"/>
    <dgm:cxn modelId="{280FC6AF-31D3-4CCC-8C5B-D9E2F4F50703}" type="presParOf" srcId="{194A1F2A-50A5-4AE4-B805-DE7D6F6CF3CD}" destId="{08028D66-C15D-47B9-872A-1F8313497638}" srcOrd="1" destOrd="0" presId="urn:microsoft.com/office/officeart/2005/8/layout/orgChart1"/>
    <dgm:cxn modelId="{9D2D6F61-65C2-4C40-9428-2CAD46B181A8}" type="presParOf" srcId="{194A1F2A-50A5-4AE4-B805-DE7D6F6CF3CD}" destId="{96E641BB-D12E-46E8-83BD-EED3614F02AB}" srcOrd="2" destOrd="0" presId="urn:microsoft.com/office/officeart/2005/8/layout/orgChart1"/>
    <dgm:cxn modelId="{A0CF9D59-1870-4102-9E30-53F685180B65}" type="presParOf" srcId="{52189419-9CD4-446E-B787-FBFB48C16122}" destId="{BC93523A-7417-4FA5-9788-D1E798747BC9}" srcOrd="6" destOrd="0" presId="urn:microsoft.com/office/officeart/2005/8/layout/orgChart1"/>
    <dgm:cxn modelId="{FD9DE03F-241E-4CB9-B2BF-9AEF0F33A358}" type="presParOf" srcId="{52189419-9CD4-446E-B787-FBFB48C16122}" destId="{80CA3102-457D-49AB-A7B4-0F0CE2FDDB81}" srcOrd="7" destOrd="0" presId="urn:microsoft.com/office/officeart/2005/8/layout/orgChart1"/>
    <dgm:cxn modelId="{8CC6FB64-6404-4B19-A32F-AA4C8E4ED5C0}" type="presParOf" srcId="{80CA3102-457D-49AB-A7B4-0F0CE2FDDB81}" destId="{B5D50ED4-1EA2-49D4-B6A1-F523851C6505}" srcOrd="0" destOrd="0" presId="urn:microsoft.com/office/officeart/2005/8/layout/orgChart1"/>
    <dgm:cxn modelId="{4F12C10C-C92C-40FD-953D-5CC979C69A7B}" type="presParOf" srcId="{B5D50ED4-1EA2-49D4-B6A1-F523851C6505}" destId="{5DB58980-7997-4B31-BF73-E3E12DAA0228}" srcOrd="0" destOrd="0" presId="urn:microsoft.com/office/officeart/2005/8/layout/orgChart1"/>
    <dgm:cxn modelId="{59F3EAB1-AE1C-4DDF-BB30-CCAC4A5E8126}" type="presParOf" srcId="{B5D50ED4-1EA2-49D4-B6A1-F523851C6505}" destId="{357705D6-729D-4812-A18A-F78E48EFBFED}" srcOrd="1" destOrd="0" presId="urn:microsoft.com/office/officeart/2005/8/layout/orgChart1"/>
    <dgm:cxn modelId="{DA03C4E2-63F1-40ED-A414-94908721F28C}" type="presParOf" srcId="{80CA3102-457D-49AB-A7B4-0F0CE2FDDB81}" destId="{C7C27A07-3894-4061-A4D8-B7F5F9BF0C34}" srcOrd="1" destOrd="0" presId="urn:microsoft.com/office/officeart/2005/8/layout/orgChart1"/>
    <dgm:cxn modelId="{88068A89-D89F-4A86-8D18-7CFDD5675BAA}" type="presParOf" srcId="{80CA3102-457D-49AB-A7B4-0F0CE2FDDB81}" destId="{85264F4B-EF78-4365-AD0E-4C6DAD9B5943}" srcOrd="2" destOrd="0" presId="urn:microsoft.com/office/officeart/2005/8/layout/orgChart1"/>
    <dgm:cxn modelId="{A109BC9D-FDA1-46F5-8004-CF44CE40080D}" type="presParOf" srcId="{52189419-9CD4-446E-B787-FBFB48C16122}" destId="{DCF894BC-3135-400B-9291-E466D9CEC21D}" srcOrd="8" destOrd="0" presId="urn:microsoft.com/office/officeart/2005/8/layout/orgChart1"/>
    <dgm:cxn modelId="{8CCF50C6-8658-400E-A40A-17A910A3CCD9}" type="presParOf" srcId="{52189419-9CD4-446E-B787-FBFB48C16122}" destId="{996DBD83-06D6-46D6-8FFF-64EB2291452C}" srcOrd="9" destOrd="0" presId="urn:microsoft.com/office/officeart/2005/8/layout/orgChart1"/>
    <dgm:cxn modelId="{88CDAA85-4FE8-4A8E-8EFC-8FAC46FCEF5D}" type="presParOf" srcId="{996DBD83-06D6-46D6-8FFF-64EB2291452C}" destId="{DE2CF6DA-A194-46DF-B7FC-80016FCEF118}" srcOrd="0" destOrd="0" presId="urn:microsoft.com/office/officeart/2005/8/layout/orgChart1"/>
    <dgm:cxn modelId="{4ED67D4E-A666-4E53-9B90-E6D57BE3CC23}" type="presParOf" srcId="{DE2CF6DA-A194-46DF-B7FC-80016FCEF118}" destId="{372798D8-9EAA-4202-A7D9-DC5F6BF9F3FA}" srcOrd="0" destOrd="0" presId="urn:microsoft.com/office/officeart/2005/8/layout/orgChart1"/>
    <dgm:cxn modelId="{631FEDA6-ABF3-4AD3-BA00-1F52247C6328}" type="presParOf" srcId="{DE2CF6DA-A194-46DF-B7FC-80016FCEF118}" destId="{5FDDD831-2D88-4B71-B5DD-142BD8AF472E}" srcOrd="1" destOrd="0" presId="urn:microsoft.com/office/officeart/2005/8/layout/orgChart1"/>
    <dgm:cxn modelId="{6F2C3EBD-91AA-4023-916D-130B1AD04068}" type="presParOf" srcId="{996DBD83-06D6-46D6-8FFF-64EB2291452C}" destId="{7EBF1335-32A7-43FB-83F8-B9F9032437C9}" srcOrd="1" destOrd="0" presId="urn:microsoft.com/office/officeart/2005/8/layout/orgChart1"/>
    <dgm:cxn modelId="{FDAB481C-E13A-4279-A3CF-72390A4D5EBA}" type="presParOf" srcId="{996DBD83-06D6-46D6-8FFF-64EB2291452C}" destId="{61F3F610-236B-476F-A99D-9919C000324C}" srcOrd="2" destOrd="0" presId="urn:microsoft.com/office/officeart/2005/8/layout/orgChart1"/>
    <dgm:cxn modelId="{5269656E-5038-4BFC-A744-C34A3802BE39}" type="presParOf" srcId="{B481974E-87E5-4D93-9A6C-9D31F36A7569}" destId="{0A70E48F-7E48-43FB-99F5-C774443B390A}" srcOrd="2" destOrd="0" presId="urn:microsoft.com/office/officeart/2005/8/layout/orgChart1"/>
    <dgm:cxn modelId="{8B355780-09FE-49A1-9276-5B14AE7C8D7D}" type="presParOf" srcId="{6370B201-77EE-4420-BFB5-A7A1118A7D04}" destId="{F12DD1F1-36BF-4BCA-9C26-4641EF4A35E2}" srcOrd="2" destOrd="0" presId="urn:microsoft.com/office/officeart/2005/8/layout/orgChart1"/>
    <dgm:cxn modelId="{05AFF81B-FE41-4F1C-BD7F-909881A4854E}" type="presParOf" srcId="{6370B201-77EE-4420-BFB5-A7A1118A7D04}" destId="{F236F827-2318-42D1-B343-E2629C693D6F}" srcOrd="3" destOrd="0" presId="urn:microsoft.com/office/officeart/2005/8/layout/orgChart1"/>
    <dgm:cxn modelId="{53953B9A-0F26-40D1-8E7B-F0368ED54321}" type="presParOf" srcId="{F236F827-2318-42D1-B343-E2629C693D6F}" destId="{B5C87439-156A-421D-98FA-CCD8F2A0890F}" srcOrd="0" destOrd="0" presId="urn:microsoft.com/office/officeart/2005/8/layout/orgChart1"/>
    <dgm:cxn modelId="{CA04937F-AA01-4AFC-812E-9A80EF6E82AC}" type="presParOf" srcId="{B5C87439-156A-421D-98FA-CCD8F2A0890F}" destId="{FE7AEDE3-2D6A-4935-BC95-1F1F8EB79A3D}" srcOrd="0" destOrd="0" presId="urn:microsoft.com/office/officeart/2005/8/layout/orgChart1"/>
    <dgm:cxn modelId="{9D47F3FF-70F7-485A-81BC-5CEEBDF4357E}" type="presParOf" srcId="{B5C87439-156A-421D-98FA-CCD8F2A0890F}" destId="{568CD0D6-2DDD-4D20-A411-6E354B6FE352}" srcOrd="1" destOrd="0" presId="urn:microsoft.com/office/officeart/2005/8/layout/orgChart1"/>
    <dgm:cxn modelId="{DEA22911-A0EC-4EC7-933E-372EBF6575DB}" type="presParOf" srcId="{F236F827-2318-42D1-B343-E2629C693D6F}" destId="{AB7B96B5-46A3-4B53-8141-5E0E9324C354}" srcOrd="1" destOrd="0" presId="urn:microsoft.com/office/officeart/2005/8/layout/orgChart1"/>
    <dgm:cxn modelId="{B920204B-0CA2-4C4C-A5E9-2A3AA05AC19F}" type="presParOf" srcId="{AB7B96B5-46A3-4B53-8141-5E0E9324C354}" destId="{4885DDB9-F5F8-4E09-A2F4-F8C6E578F58E}" srcOrd="0" destOrd="0" presId="urn:microsoft.com/office/officeart/2005/8/layout/orgChart1"/>
    <dgm:cxn modelId="{EADC834F-D9A7-4577-81F3-EC8359E16342}" type="presParOf" srcId="{AB7B96B5-46A3-4B53-8141-5E0E9324C354}" destId="{F63636D0-FBFE-4F8C-8F60-6B381695AFB3}" srcOrd="1" destOrd="0" presId="urn:microsoft.com/office/officeart/2005/8/layout/orgChart1"/>
    <dgm:cxn modelId="{DE4FA69D-D762-4FB9-BBC5-8AE979DA414A}" type="presParOf" srcId="{F63636D0-FBFE-4F8C-8F60-6B381695AFB3}" destId="{29EEB19D-31E4-4088-A83A-B9E341B7D030}" srcOrd="0" destOrd="0" presId="urn:microsoft.com/office/officeart/2005/8/layout/orgChart1"/>
    <dgm:cxn modelId="{84B16BD1-B200-4669-AC31-D263CE23B36C}" type="presParOf" srcId="{29EEB19D-31E4-4088-A83A-B9E341B7D030}" destId="{9378ACE0-3E8C-40A2-9DE5-EED1091D2C71}" srcOrd="0" destOrd="0" presId="urn:microsoft.com/office/officeart/2005/8/layout/orgChart1"/>
    <dgm:cxn modelId="{6224C7DA-FA6B-44B2-B066-6EECF9CBD305}" type="presParOf" srcId="{29EEB19D-31E4-4088-A83A-B9E341B7D030}" destId="{0E66DE31-CFBF-4CAA-BAA4-BC77767E78B0}" srcOrd="1" destOrd="0" presId="urn:microsoft.com/office/officeart/2005/8/layout/orgChart1"/>
    <dgm:cxn modelId="{F51C679A-92BA-4044-99A8-C8963C9A2DFA}" type="presParOf" srcId="{F63636D0-FBFE-4F8C-8F60-6B381695AFB3}" destId="{24D8DD67-5747-4A43-B428-9071BC4F2823}" srcOrd="1" destOrd="0" presId="urn:microsoft.com/office/officeart/2005/8/layout/orgChart1"/>
    <dgm:cxn modelId="{0A1A9408-7FAB-4EC4-ACF3-918C552AFF60}" type="presParOf" srcId="{F63636D0-FBFE-4F8C-8F60-6B381695AFB3}" destId="{F7F33A6F-8FC5-45FE-BB99-483DE436E9DB}" srcOrd="2" destOrd="0" presId="urn:microsoft.com/office/officeart/2005/8/layout/orgChart1"/>
    <dgm:cxn modelId="{CD172FD4-6AE8-43EF-89B6-B2A811F26716}" type="presParOf" srcId="{AB7B96B5-46A3-4B53-8141-5E0E9324C354}" destId="{9220235C-9929-44BB-B7A9-0201606A4636}" srcOrd="2" destOrd="0" presId="urn:microsoft.com/office/officeart/2005/8/layout/orgChart1"/>
    <dgm:cxn modelId="{6D4AD096-FDFB-4378-B40E-7ADF807FE1DD}" type="presParOf" srcId="{AB7B96B5-46A3-4B53-8141-5E0E9324C354}" destId="{77FAC232-045F-44ED-BD13-8BB752F2F994}" srcOrd="3" destOrd="0" presId="urn:microsoft.com/office/officeart/2005/8/layout/orgChart1"/>
    <dgm:cxn modelId="{484E69B5-AFBA-4E9B-8B11-34B1B26F7ABC}" type="presParOf" srcId="{77FAC232-045F-44ED-BD13-8BB752F2F994}" destId="{67033045-67C5-42EA-A65F-1A9828E0DE45}" srcOrd="0" destOrd="0" presId="urn:microsoft.com/office/officeart/2005/8/layout/orgChart1"/>
    <dgm:cxn modelId="{B9E788A8-2FF4-46ED-97BA-4DCFA9DDFFAE}" type="presParOf" srcId="{67033045-67C5-42EA-A65F-1A9828E0DE45}" destId="{B67B49F5-1DF8-4BFC-937F-2DCD810248CF}" srcOrd="0" destOrd="0" presId="urn:microsoft.com/office/officeart/2005/8/layout/orgChart1"/>
    <dgm:cxn modelId="{509A7B14-8540-4CB6-A646-6652A2449FA6}" type="presParOf" srcId="{67033045-67C5-42EA-A65F-1A9828E0DE45}" destId="{7F8A26E9-AE45-47D5-A762-EBF08DD86A49}" srcOrd="1" destOrd="0" presId="urn:microsoft.com/office/officeart/2005/8/layout/orgChart1"/>
    <dgm:cxn modelId="{A77E34D7-F3F7-4A8C-82C4-504439C39707}" type="presParOf" srcId="{77FAC232-045F-44ED-BD13-8BB752F2F994}" destId="{DFF58CAF-A10A-4311-868D-CF7D64328665}" srcOrd="1" destOrd="0" presId="urn:microsoft.com/office/officeart/2005/8/layout/orgChart1"/>
    <dgm:cxn modelId="{D701F644-2247-4686-ABDE-C5801FD9440C}" type="presParOf" srcId="{77FAC232-045F-44ED-BD13-8BB752F2F994}" destId="{F9156352-5C0C-4818-851A-2AF708F83EBB}" srcOrd="2" destOrd="0" presId="urn:microsoft.com/office/officeart/2005/8/layout/orgChart1"/>
    <dgm:cxn modelId="{3982505E-F5D9-4FE8-9C70-ABA6C87914DF}" type="presParOf" srcId="{F236F827-2318-42D1-B343-E2629C693D6F}" destId="{F90C73F0-F9C7-4BD7-B35F-A6057A43CAE1}" srcOrd="2" destOrd="0" presId="urn:microsoft.com/office/officeart/2005/8/layout/orgChart1"/>
    <dgm:cxn modelId="{FDD1D4F8-F3EB-41C7-980A-82B2432CB556}" type="presParOf" srcId="{6370B201-77EE-4420-BFB5-A7A1118A7D04}" destId="{0F631F85-1A00-4D12-874A-995BD2059DC6}" srcOrd="4" destOrd="0" presId="urn:microsoft.com/office/officeart/2005/8/layout/orgChart1"/>
    <dgm:cxn modelId="{2D48FEC1-1C7C-453B-B8C1-5A571ED027E7}" type="presParOf" srcId="{6370B201-77EE-4420-BFB5-A7A1118A7D04}" destId="{D0092143-9F90-4A6D-BF34-4B8736D99C2B}" srcOrd="5" destOrd="0" presId="urn:microsoft.com/office/officeart/2005/8/layout/orgChart1"/>
    <dgm:cxn modelId="{EF5B5146-7237-43A4-9D5C-D66663617731}" type="presParOf" srcId="{D0092143-9F90-4A6D-BF34-4B8736D99C2B}" destId="{2DD59484-DFB8-4C60-B99A-B9EF6BCDDF03}" srcOrd="0" destOrd="0" presId="urn:microsoft.com/office/officeart/2005/8/layout/orgChart1"/>
    <dgm:cxn modelId="{15F25B5D-0209-4FF7-AA9B-048F83177F6C}" type="presParOf" srcId="{2DD59484-DFB8-4C60-B99A-B9EF6BCDDF03}" destId="{37CA2EDA-4255-462A-8330-C7E05589D332}" srcOrd="0" destOrd="0" presId="urn:microsoft.com/office/officeart/2005/8/layout/orgChart1"/>
    <dgm:cxn modelId="{4E63A173-E152-42F4-A46A-013793D20BA5}" type="presParOf" srcId="{2DD59484-DFB8-4C60-B99A-B9EF6BCDDF03}" destId="{FEE18865-FC14-4C10-BC4B-6863535CDE89}" srcOrd="1" destOrd="0" presId="urn:microsoft.com/office/officeart/2005/8/layout/orgChart1"/>
    <dgm:cxn modelId="{14912055-8FAF-47BB-9430-4302E2FBEFA5}" type="presParOf" srcId="{D0092143-9F90-4A6D-BF34-4B8736D99C2B}" destId="{69C54466-FD54-4A80-A36C-CF9040920AD6}" srcOrd="1" destOrd="0" presId="urn:microsoft.com/office/officeart/2005/8/layout/orgChart1"/>
    <dgm:cxn modelId="{56B0A6E9-C3B1-4D3C-A528-245D6CD11FF6}" type="presParOf" srcId="{D0092143-9F90-4A6D-BF34-4B8736D99C2B}" destId="{64AA7FA8-8EA4-48B1-96BF-83964BDBFEDE}" srcOrd="2" destOrd="0" presId="urn:microsoft.com/office/officeart/2005/8/layout/orgChart1"/>
    <dgm:cxn modelId="{40FCED1D-5BA0-49D2-B71B-5E8C58F6CCC5}" type="presParOf" srcId="{6370B201-77EE-4420-BFB5-A7A1118A7D04}" destId="{47203B6E-F565-41A9-B9F7-79E078C03AF2}" srcOrd="6" destOrd="0" presId="urn:microsoft.com/office/officeart/2005/8/layout/orgChart1"/>
    <dgm:cxn modelId="{9B24AD6D-58F2-4AB1-98A1-7A1CECE52D4A}" type="presParOf" srcId="{6370B201-77EE-4420-BFB5-A7A1118A7D04}" destId="{A1D3C0CA-7101-457A-84C2-5852CF30F4D3}" srcOrd="7" destOrd="0" presId="urn:microsoft.com/office/officeart/2005/8/layout/orgChart1"/>
    <dgm:cxn modelId="{8AC32BF8-05AB-4C9C-82A3-6E04820ACF5A}" type="presParOf" srcId="{A1D3C0CA-7101-457A-84C2-5852CF30F4D3}" destId="{C8EDED3C-4603-47CD-B88B-1F5A633EF5E2}" srcOrd="0" destOrd="0" presId="urn:microsoft.com/office/officeart/2005/8/layout/orgChart1"/>
    <dgm:cxn modelId="{3A482AFE-0FB7-4AF0-89DE-BBE5D469992B}" type="presParOf" srcId="{C8EDED3C-4603-47CD-B88B-1F5A633EF5E2}" destId="{9417AA0B-7833-4DC9-A62E-DD2D637632AC}" srcOrd="0" destOrd="0" presId="urn:microsoft.com/office/officeart/2005/8/layout/orgChart1"/>
    <dgm:cxn modelId="{CAA1C87C-3D40-492C-9D6F-1F9FAA927C2A}" type="presParOf" srcId="{C8EDED3C-4603-47CD-B88B-1F5A633EF5E2}" destId="{7450A614-6D62-42CC-9942-0A1EA7C32B52}" srcOrd="1" destOrd="0" presId="urn:microsoft.com/office/officeart/2005/8/layout/orgChart1"/>
    <dgm:cxn modelId="{DDAF99F3-C752-4490-84C9-232BCC2D6E19}" type="presParOf" srcId="{A1D3C0CA-7101-457A-84C2-5852CF30F4D3}" destId="{F0196F95-E432-459C-B75B-4DFD021FF4CF}" srcOrd="1" destOrd="0" presId="urn:microsoft.com/office/officeart/2005/8/layout/orgChart1"/>
    <dgm:cxn modelId="{B4D19FCB-1AB7-4EA2-9106-50D1FA6B0069}" type="presParOf" srcId="{A1D3C0CA-7101-457A-84C2-5852CF30F4D3}" destId="{03E71850-3B8D-4FBC-9E23-9B4100A0624B}" srcOrd="2" destOrd="0" presId="urn:microsoft.com/office/officeart/2005/8/layout/orgChart1"/>
    <dgm:cxn modelId="{0B6AA12C-F11A-4896-B177-67F28B68E581}" type="presParOf" srcId="{6370B201-77EE-4420-BFB5-A7A1118A7D04}" destId="{C0E5B732-7F9D-4E85-A3DB-B7324B0B0FD1}" srcOrd="8" destOrd="0" presId="urn:microsoft.com/office/officeart/2005/8/layout/orgChart1"/>
    <dgm:cxn modelId="{1A793905-8E6A-4965-815F-5C63C2D9DCA4}" type="presParOf" srcId="{6370B201-77EE-4420-BFB5-A7A1118A7D04}" destId="{E9FE6C85-3C86-4540-9A5A-6202E9BF9294}" srcOrd="9" destOrd="0" presId="urn:microsoft.com/office/officeart/2005/8/layout/orgChart1"/>
    <dgm:cxn modelId="{9B84E166-CE21-4EDA-B86F-FBBFF0939323}" type="presParOf" srcId="{E9FE6C85-3C86-4540-9A5A-6202E9BF9294}" destId="{E7A70309-1B1C-4231-8E92-20E3DDF55F66}" srcOrd="0" destOrd="0" presId="urn:microsoft.com/office/officeart/2005/8/layout/orgChart1"/>
    <dgm:cxn modelId="{7E0BE347-C879-481B-B6AD-759D4D212ED7}" type="presParOf" srcId="{E7A70309-1B1C-4231-8E92-20E3DDF55F66}" destId="{B23E1D8F-356A-4FE6-A486-893A057ED331}" srcOrd="0" destOrd="0" presId="urn:microsoft.com/office/officeart/2005/8/layout/orgChart1"/>
    <dgm:cxn modelId="{EEFC008E-EFA2-4BB5-9DBD-39097C09CFF7}" type="presParOf" srcId="{E7A70309-1B1C-4231-8E92-20E3DDF55F66}" destId="{56CCA15E-503B-4644-8AC1-9EB70BD15744}" srcOrd="1" destOrd="0" presId="urn:microsoft.com/office/officeart/2005/8/layout/orgChart1"/>
    <dgm:cxn modelId="{17052AA3-A715-42CC-B9FC-D0074701A78F}" type="presParOf" srcId="{E9FE6C85-3C86-4540-9A5A-6202E9BF9294}" destId="{D0212E3C-25B2-46D6-B723-49D5A6CB3606}" srcOrd="1" destOrd="0" presId="urn:microsoft.com/office/officeart/2005/8/layout/orgChart1"/>
    <dgm:cxn modelId="{46072EF6-A4CB-4FAC-904D-5FC2C94001F2}" type="presParOf" srcId="{E9FE6C85-3C86-4540-9A5A-6202E9BF9294}" destId="{3F8EE550-67D4-4D52-97DE-D830E73AEFEC}" srcOrd="2" destOrd="0" presId="urn:microsoft.com/office/officeart/2005/8/layout/orgChart1"/>
    <dgm:cxn modelId="{2FBB9D79-66BE-45AA-8C86-28AA0C035827}" type="presParOf" srcId="{6370B201-77EE-4420-BFB5-A7A1118A7D04}" destId="{CCF5B64D-D41C-41F6-A4EC-D2890B0EB191}" srcOrd="10" destOrd="0" presId="urn:microsoft.com/office/officeart/2005/8/layout/orgChart1"/>
    <dgm:cxn modelId="{405BA2A4-39C4-4900-B31D-7534E9A19A6C}" type="presParOf" srcId="{6370B201-77EE-4420-BFB5-A7A1118A7D04}" destId="{EA9CEC4A-DC5B-4E95-9A25-B7A830758C62}" srcOrd="11" destOrd="0" presId="urn:microsoft.com/office/officeart/2005/8/layout/orgChart1"/>
    <dgm:cxn modelId="{6A5C6F63-A23A-46DE-BB2B-7134B6E3953A}" type="presParOf" srcId="{EA9CEC4A-DC5B-4E95-9A25-B7A830758C62}" destId="{8C2A44D9-505A-4272-BB30-4BFFC0FCC918}" srcOrd="0" destOrd="0" presId="urn:microsoft.com/office/officeart/2005/8/layout/orgChart1"/>
    <dgm:cxn modelId="{8BDE6277-3EFC-450E-B205-EB99842FD215}" type="presParOf" srcId="{8C2A44D9-505A-4272-BB30-4BFFC0FCC918}" destId="{B879E645-125C-44A6-B31D-70622786B59D}" srcOrd="0" destOrd="0" presId="urn:microsoft.com/office/officeart/2005/8/layout/orgChart1"/>
    <dgm:cxn modelId="{7E64B153-9DF7-431D-9DDC-78D98C260FB2}" type="presParOf" srcId="{8C2A44D9-505A-4272-BB30-4BFFC0FCC918}" destId="{440C88C6-30A5-45C2-AEDD-4308FA9CF990}" srcOrd="1" destOrd="0" presId="urn:microsoft.com/office/officeart/2005/8/layout/orgChart1"/>
    <dgm:cxn modelId="{02FA215F-C911-4699-98D6-81C07BC1CD17}" type="presParOf" srcId="{EA9CEC4A-DC5B-4E95-9A25-B7A830758C62}" destId="{87237D99-6171-4629-9CA0-B91C27D8D0A2}" srcOrd="1" destOrd="0" presId="urn:microsoft.com/office/officeart/2005/8/layout/orgChart1"/>
    <dgm:cxn modelId="{AB105EE2-163E-49BA-861C-489E49886252}" type="presParOf" srcId="{87237D99-6171-4629-9CA0-B91C27D8D0A2}" destId="{51017BEC-8DC3-48F7-8AFE-23C52A0EA35C}" srcOrd="0" destOrd="0" presId="urn:microsoft.com/office/officeart/2005/8/layout/orgChart1"/>
    <dgm:cxn modelId="{AD9C33DE-A52C-407A-A813-AA0ABC1C6D75}" type="presParOf" srcId="{87237D99-6171-4629-9CA0-B91C27D8D0A2}" destId="{8208FFCE-3DC0-473B-82E1-50F680535C03}" srcOrd="1" destOrd="0" presId="urn:microsoft.com/office/officeart/2005/8/layout/orgChart1"/>
    <dgm:cxn modelId="{6C0634D7-D8EC-4227-ADAA-1532B2CC5917}" type="presParOf" srcId="{8208FFCE-3DC0-473B-82E1-50F680535C03}" destId="{61233078-A882-4757-B895-99562F25B264}" srcOrd="0" destOrd="0" presId="urn:microsoft.com/office/officeart/2005/8/layout/orgChart1"/>
    <dgm:cxn modelId="{0D75AF42-8F02-49FE-911A-3FED23C4ADAF}" type="presParOf" srcId="{61233078-A882-4757-B895-99562F25B264}" destId="{3C610A8E-061C-4754-B562-61C25AE0466E}" srcOrd="0" destOrd="0" presId="urn:microsoft.com/office/officeart/2005/8/layout/orgChart1"/>
    <dgm:cxn modelId="{52D6DC1F-5F67-429F-B891-3800FEF8791D}" type="presParOf" srcId="{61233078-A882-4757-B895-99562F25B264}" destId="{2D58551D-175D-476C-AC16-628CBC3BD420}" srcOrd="1" destOrd="0" presId="urn:microsoft.com/office/officeart/2005/8/layout/orgChart1"/>
    <dgm:cxn modelId="{ADA15A1E-332E-4618-82BD-125FC901B2A7}" type="presParOf" srcId="{8208FFCE-3DC0-473B-82E1-50F680535C03}" destId="{CD3E575A-BCB5-47DB-9413-1328870424E7}" srcOrd="1" destOrd="0" presId="urn:microsoft.com/office/officeart/2005/8/layout/orgChart1"/>
    <dgm:cxn modelId="{915514AF-0972-423C-AEB0-6728E8F675B7}" type="presParOf" srcId="{8208FFCE-3DC0-473B-82E1-50F680535C03}" destId="{95BA666C-FF6D-4490-8E45-7CE6DEA8EBD6}" srcOrd="2" destOrd="0" presId="urn:microsoft.com/office/officeart/2005/8/layout/orgChart1"/>
    <dgm:cxn modelId="{0F23AD0E-5AE9-467F-8A67-C89B515E38DA}" type="presParOf" srcId="{EA9CEC4A-DC5B-4E95-9A25-B7A830758C62}" destId="{5E4A362B-A78B-4D4B-AEE7-1324A272DDC2}" srcOrd="2" destOrd="0" presId="urn:microsoft.com/office/officeart/2005/8/layout/orgChart1"/>
    <dgm:cxn modelId="{E184F1E9-CF6C-482A-BE9E-468A4667661A}" type="presParOf" srcId="{6370B201-77EE-4420-BFB5-A7A1118A7D04}" destId="{EAB91A57-6B49-4784-AA1F-E66942FF63CB}" srcOrd="12" destOrd="0" presId="urn:microsoft.com/office/officeart/2005/8/layout/orgChart1"/>
    <dgm:cxn modelId="{7552CA0D-1BE0-4185-B870-0029CE5BFB2E}" type="presParOf" srcId="{6370B201-77EE-4420-BFB5-A7A1118A7D04}" destId="{53F44208-519B-4387-B39D-25AE20028A49}" srcOrd="13" destOrd="0" presId="urn:microsoft.com/office/officeart/2005/8/layout/orgChart1"/>
    <dgm:cxn modelId="{AAA2A442-C43D-4936-9019-77C7906B2202}" type="presParOf" srcId="{53F44208-519B-4387-B39D-25AE20028A49}" destId="{6B9904FA-3414-4B12-BD80-EAE30C8D3CB7}" srcOrd="0" destOrd="0" presId="urn:microsoft.com/office/officeart/2005/8/layout/orgChart1"/>
    <dgm:cxn modelId="{AA72E525-0A2B-452B-93A9-B1A3969BADB6}" type="presParOf" srcId="{6B9904FA-3414-4B12-BD80-EAE30C8D3CB7}" destId="{76668C77-9E81-44D4-B0DD-FECB7AD66CB8}" srcOrd="0" destOrd="0" presId="urn:microsoft.com/office/officeart/2005/8/layout/orgChart1"/>
    <dgm:cxn modelId="{CCD37E8F-6A3C-401D-B1E4-5A77C1273CB3}" type="presParOf" srcId="{6B9904FA-3414-4B12-BD80-EAE30C8D3CB7}" destId="{4F83F037-F648-461B-B285-668AE6D635BB}" srcOrd="1" destOrd="0" presId="urn:microsoft.com/office/officeart/2005/8/layout/orgChart1"/>
    <dgm:cxn modelId="{B4FCDBC6-1BC0-4B2C-84E9-6DB7FCFABC70}" type="presParOf" srcId="{53F44208-519B-4387-B39D-25AE20028A49}" destId="{CEFF55C0-BF34-4B2B-9B1E-47318F812C18}" srcOrd="1" destOrd="0" presId="urn:microsoft.com/office/officeart/2005/8/layout/orgChart1"/>
    <dgm:cxn modelId="{ABB263EF-7BDB-4DF2-8105-439FCED73ED6}" type="presParOf" srcId="{53F44208-519B-4387-B39D-25AE20028A49}" destId="{A6E769A3-D326-4355-9B3D-55A3CE6A272A}" srcOrd="2" destOrd="0" presId="urn:microsoft.com/office/officeart/2005/8/layout/orgChart1"/>
    <dgm:cxn modelId="{C7B8099F-3F76-4081-A1F1-B6A9418F8418}" type="presParOf" srcId="{60483694-5767-4755-A925-156C590FB0DC}" destId="{EBE78923-9A49-4E14-B12A-2F75F4EC4C89}" srcOrd="2" destOrd="0" presId="urn:microsoft.com/office/officeart/2005/8/layout/orgChart1"/>
    <dgm:cxn modelId="{CEB25948-15EC-4909-898E-6518722E9D9F}" type="presParOf" srcId="{0AE5FA80-AC79-46A5-8DC7-FDE33C03F476}" destId="{A944EEC2-51F0-4224-AA77-2DD0F2E1289E}" srcOrd="2" destOrd="0" presId="urn:microsoft.com/office/officeart/2005/8/layout/orgChart1"/>
    <dgm:cxn modelId="{69F64B8F-860F-4CB4-93A7-6737426AA7A7}" type="presParOf" srcId="{29621101-2A8B-4348-82A7-27EC62115DCC}" destId="{05693C13-7346-4D56-9832-8595EB8B4C41}" srcOrd="2" destOrd="0" presId="urn:microsoft.com/office/officeart/2005/8/layout/orgChart1"/>
    <dgm:cxn modelId="{8A04D423-A06E-4D30-9482-FB1446C2A9D2}" type="presParOf" srcId="{E418A709-908D-4014-B43A-BA5A8C12574A}" destId="{D3D160B3-E064-4FF1-A945-C2D13D979035}" srcOrd="2" destOrd="0" presId="urn:microsoft.com/office/officeart/2005/8/layout/orgChart1"/>
    <dgm:cxn modelId="{5E53EBAE-E9B1-42B0-AED8-F087CF387007}" type="presParOf" srcId="{302787EA-8297-4FAB-B6A9-8B09DBD79D78}" destId="{BC78757E-08D8-4EC9-8C9A-007E44C89E95}" srcOrd="2" destOrd="0" presId="urn:microsoft.com/office/officeart/2005/8/layout/orgChart1"/>
    <dgm:cxn modelId="{9F1A7B83-6D6B-4BF8-B5E1-6E9020E06D8A}" type="presParOf" srcId="{F18B43FF-5CF2-4461-BEF0-EA6947A50C12}" destId="{F3787992-093A-48A8-822E-E5DEEDA25AF3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9C0965-BCB0-4A0A-BBEE-0CA5E413DE7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8FCF7E-9516-41E4-9254-1A24C3704F5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ITC HOLDINGS, INC.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(CA)</a:t>
          </a:r>
        </a:p>
      </dgm:t>
    </dgm:pt>
    <dgm:pt modelId="{F9650700-41A3-4C5B-8381-54101E87FBD1}" type="parTrans" cxnId="{36DE0F04-E5AF-4387-A85C-6ED9245792B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7EB2B6B8-FFF3-47B6-A07C-E36ABEC0C6C5}" type="sibTrans" cxnId="{36DE0F04-E5AF-4387-A85C-6ED9245792B0}">
      <dgm:prSet/>
      <dgm:spPr/>
      <dgm:t>
        <a:bodyPr/>
        <a:lstStyle/>
        <a:p>
          <a:endParaRPr lang="en-US" sz="600"/>
        </a:p>
      </dgm:t>
    </dgm:pt>
    <dgm:pt modelId="{A0C9E319-35E4-4599-8F43-358ADFDBE2B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National Title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Company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of California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(CA)</a:t>
          </a:r>
        </a:p>
      </dgm:t>
    </dgm:pt>
    <dgm:pt modelId="{0B55A475-25BF-4E9B-A456-422A3F5F56EA}" type="parTrans" cxnId="{7B24064F-BC4D-4DC2-8E10-9A8F7822989E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D1FE3A9F-8B8D-44E5-B9A0-17B99DEF9F10}" type="sibTrans" cxnId="{7B24064F-BC4D-4DC2-8E10-9A8F7822989E}">
      <dgm:prSet/>
      <dgm:spPr/>
      <dgm:t>
        <a:bodyPr/>
        <a:lstStyle/>
        <a:p>
          <a:endParaRPr lang="en-US" sz="600"/>
        </a:p>
      </dgm:t>
    </dgm:pt>
    <dgm:pt modelId="{9FA9BC00-29FE-4DC3-A6F2-485FF532B492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Excel Escrow Services</a:t>
          </a:r>
        </a:p>
        <a:p>
          <a:pPr algn="ctr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(CA)</a:t>
          </a:r>
        </a:p>
      </dgm:t>
    </dgm:pt>
    <dgm:pt modelId="{D59A5675-45E2-444B-AD81-C7E507F8E3E8}" type="parTrans" cxnId="{FB9E96A9-26B4-4934-9762-27FA465CA5D5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850EFF20-BAFD-45B8-B2D6-7C745DE277F9}" type="sibTrans" cxnId="{FB9E96A9-26B4-4934-9762-27FA465CA5D5}">
      <dgm:prSet/>
      <dgm:spPr/>
      <dgm:t>
        <a:bodyPr/>
        <a:lstStyle/>
        <a:p>
          <a:endParaRPr lang="en-US" sz="600"/>
        </a:p>
      </dgm:t>
    </dgm:pt>
    <dgm:pt modelId="{BCBEBD63-EEFF-410B-9BFB-8B9E940FC43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baseline="0" dirty="0" smtClean="0">
              <a:solidFill>
                <a:schemeClr val="tx1"/>
              </a:solidFill>
            </a:rPr>
            <a:t>DESERT VALLEY TITLE,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i="0" kern="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(NV)</a:t>
          </a:r>
        </a:p>
      </dgm:t>
    </dgm:pt>
    <dgm:pt modelId="{70D9DD3B-E6EE-4EBD-8A39-B0144D932C04}" type="parTrans" cxnId="{ADB03DCC-F743-4F16-AF72-E7153B0125E1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31B8AAE2-FF1D-42B5-B507-087E7B251942}" type="sibTrans" cxnId="{ADB03DCC-F743-4F16-AF72-E7153B0125E1}">
      <dgm:prSet/>
      <dgm:spPr/>
      <dgm:t>
        <a:bodyPr/>
        <a:lstStyle/>
        <a:p>
          <a:endParaRPr lang="en-US" sz="600"/>
        </a:p>
      </dgm:t>
    </dgm:pt>
    <dgm:pt modelId="{4F6A2634-C827-4425-AB4B-8E997169215A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dirty="0" smtClean="0">
              <a:solidFill>
                <a:schemeClr val="tx1"/>
              </a:solidFill>
            </a:rPr>
            <a:t>Alliance Title</a:t>
          </a:r>
          <a:br>
            <a:rPr lang="en-US" sz="600" b="1" kern="0" dirty="0" smtClean="0">
              <a:solidFill>
                <a:schemeClr val="tx1"/>
              </a:solidFill>
            </a:rPr>
          </a:br>
          <a:r>
            <a:rPr lang="en-US" sz="600" b="1" kern="0" dirty="0" smtClean="0">
              <a:solidFill>
                <a:schemeClr val="tx1"/>
              </a:solidFill>
            </a:rPr>
            <a:t>Agency,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dirty="0" smtClean="0">
              <a:solidFill>
                <a:schemeClr val="tx1"/>
              </a:solidFill>
            </a:rPr>
            <a:t>(AZ)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0" i="1" u="sng" kern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Members</a:t>
          </a:r>
          <a:r>
            <a:rPr lang="en-US" sz="600" b="0" i="1" kern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: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0" i="1" kern="0" dirty="0" smtClean="0">
              <a:solidFill>
                <a:schemeClr val="tx1"/>
              </a:solidFill>
            </a:rPr>
            <a:t>ITC Holdings, Inc. (40%)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0" i="1" kern="0" dirty="0" smtClean="0">
              <a:solidFill>
                <a:schemeClr val="tx1"/>
              </a:solidFill>
            </a:rPr>
            <a:t>&amp;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i="1" kern="0" dirty="0" smtClean="0">
              <a:solidFill>
                <a:schemeClr val="tx1"/>
              </a:solidFill>
            </a:rPr>
            <a:t>Alliance Partners, LLC (60%)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i="1" kern="0" dirty="0" smtClean="0">
              <a:solidFill>
                <a:schemeClr val="tx2"/>
              </a:solidFill>
            </a:rPr>
            <a:t>(A Non-WFG Entity)</a:t>
          </a:r>
          <a:endParaRPr lang="en-US" sz="600" b="1" kern="0" baseline="0" dirty="0" smtClean="0">
            <a:latin typeface="+mn-lt"/>
            <a:cs typeface="Arial" panose="020B0604020202020204" pitchFamily="34" charset="0"/>
          </a:endParaRPr>
        </a:p>
      </dgm:t>
    </dgm:pt>
    <dgm:pt modelId="{F6454A9F-AB80-4747-A312-5F1B0872CE12}" type="parTrans" cxnId="{EC79BCB7-4A5E-4BD5-B491-4B05681A9A56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8B59EEC8-5619-44F1-B1B0-BC32499C239F}" type="sibTrans" cxnId="{EC79BCB7-4A5E-4BD5-B491-4B05681A9A56}">
      <dgm:prSet/>
      <dgm:spPr/>
      <dgm:t>
        <a:bodyPr/>
        <a:lstStyle/>
        <a:p>
          <a:endParaRPr lang="en-US" sz="600"/>
        </a:p>
      </dgm:t>
    </dgm:pt>
    <dgm:pt modelId="{E6A351FD-F9AE-45DC-9F57-351B44100983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WILLISTON FINANCIAL GROUP LLC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(DE)</a:t>
          </a:r>
        </a:p>
      </dgm:t>
    </dgm:pt>
    <dgm:pt modelId="{DD945FA1-4810-4DBC-AD70-93CE8B23C4E4}" type="parTrans" cxnId="{8EE90F78-4453-46F8-ACC5-03CC68669ECE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/>
        </a:p>
      </dgm:t>
    </dgm:pt>
    <dgm:pt modelId="{7284AB9D-49A8-4D99-99A6-07D79BB2CA4B}" type="sibTrans" cxnId="{8EE90F78-4453-46F8-ACC5-03CC68669ECE}">
      <dgm:prSet/>
      <dgm:spPr/>
      <dgm:t>
        <a:bodyPr/>
        <a:lstStyle/>
        <a:p>
          <a:endParaRPr lang="en-US" sz="600"/>
        </a:p>
      </dgm:t>
    </dgm:pt>
    <dgm:pt modelId="{ACEF672E-2490-4725-A232-2FB5357C84FA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i="0" baseline="0" dirty="0" err="1" smtClean="0">
              <a:latin typeface="+mn-lt"/>
              <a:cs typeface="Arial" panose="020B0604020202020204" pitchFamily="34" charset="0"/>
            </a:rPr>
            <a:t>ClosingBot</a:t>
          </a:r>
          <a:r>
            <a:rPr lang="en-US" sz="600" b="1" i="0" baseline="0" dirty="0" smtClean="0">
              <a:latin typeface="+mn-lt"/>
              <a:cs typeface="Arial" panose="020B0604020202020204" pitchFamily="34" charset="0"/>
            </a:rPr>
            <a:t> Title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i="0" baseline="0" dirty="0" smtClean="0">
              <a:latin typeface="+mn-lt"/>
              <a:cs typeface="Arial" panose="020B0604020202020204" pitchFamily="34" charset="0"/>
            </a:rPr>
            <a:t>Holdings, LLC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1" i="0" baseline="0" dirty="0" smtClean="0">
              <a:latin typeface="+mn-lt"/>
              <a:cs typeface="Arial" panose="020B0604020202020204" pitchFamily="34" charset="0"/>
            </a:rPr>
            <a:t>(DE)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0" i="1" u="sng" baseline="0" dirty="0" smtClean="0">
              <a:latin typeface="+mn-lt"/>
              <a:cs typeface="Arial" panose="020B0604020202020204" pitchFamily="34" charset="0"/>
            </a:rPr>
            <a:t>Members</a:t>
          </a:r>
          <a:r>
            <a:rPr lang="en-US" sz="600" b="0" i="1" baseline="0" dirty="0" smtClean="0">
              <a:latin typeface="+mn-lt"/>
              <a:cs typeface="Arial" panose="020B0604020202020204" pitchFamily="34" charset="0"/>
            </a:rPr>
            <a:t>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0" i="1" baseline="0" dirty="0" smtClean="0">
              <a:latin typeface="+mn-lt"/>
              <a:cs typeface="Arial" panose="020B0604020202020204" pitchFamily="34" charset="0"/>
            </a:rPr>
            <a:t>ITC Holdings, Inc. (49%)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0" i="1" baseline="0" dirty="0" smtClean="0">
              <a:latin typeface="+mn-lt"/>
              <a:cs typeface="Arial" panose="020B0604020202020204" pitchFamily="34" charset="0"/>
            </a:rPr>
            <a:t>&amp;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0" i="1" baseline="0" dirty="0" err="1" smtClean="0">
              <a:latin typeface="+mn-lt"/>
              <a:cs typeface="Arial" panose="020B0604020202020204" pitchFamily="34" charset="0"/>
            </a:rPr>
            <a:t>ClosingBot</a:t>
          </a:r>
          <a:r>
            <a:rPr lang="en-US" sz="600" b="0" i="1" baseline="0" dirty="0" smtClean="0">
              <a:latin typeface="+mn-lt"/>
              <a:cs typeface="Arial" panose="020B0604020202020204" pitchFamily="34" charset="0"/>
            </a:rPr>
            <a:t>, LLC (51%)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600" b="0" i="1" baseline="0" dirty="0" smtClean="0">
              <a:solidFill>
                <a:schemeClr val="tx2"/>
              </a:solidFill>
              <a:latin typeface="+mn-lt"/>
              <a:cs typeface="Arial" panose="020B0604020202020204" pitchFamily="34" charset="0"/>
            </a:rPr>
            <a:t>A Non-WFG Entity</a:t>
          </a:r>
          <a:endParaRPr lang="en-US" sz="600" b="1" i="0" dirty="0" smtClean="0"/>
        </a:p>
      </dgm:t>
    </dgm:pt>
    <dgm:pt modelId="{6C7B4453-FA32-4E35-BFC9-7295E5D8B5BB}" type="parTrans" cxnId="{1178839F-7A3E-4D12-B2B6-212658CEE94F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en-US" sz="600">
            <a:latin typeface="+mn-lt"/>
            <a:cs typeface="Arial" panose="020B0604020202020204" pitchFamily="34" charset="0"/>
          </a:endParaRPr>
        </a:p>
      </dgm:t>
    </dgm:pt>
    <dgm:pt modelId="{20B278E3-0C44-45A5-B1C4-A1628F31C1CF}" type="sibTrans" cxnId="{1178839F-7A3E-4D12-B2B6-212658CEE94F}">
      <dgm:prSet/>
      <dgm:spPr/>
      <dgm:t>
        <a:bodyPr/>
        <a:lstStyle/>
        <a:p>
          <a:endParaRPr lang="en-US" sz="600"/>
        </a:p>
      </dgm:t>
    </dgm:pt>
    <dgm:pt modelId="{5D9753D3-74C1-4824-8D73-0414F3E0DA87}">
      <dgm:prSet custT="1"/>
      <dgm:spPr>
        <a:noFill/>
        <a:ln w="12700">
          <a:solidFill>
            <a:srgbClr val="0070C0"/>
          </a:solidFill>
        </a:ln>
      </dgm:spPr>
      <dgm:t>
        <a:bodyPr/>
        <a:lstStyle/>
        <a:p>
          <a:r>
            <a:rPr lang="en-US" sz="600" b="1" i="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Diamond Title Agency LLC</a:t>
          </a:r>
        </a:p>
        <a:p>
          <a:r>
            <a:rPr lang="en-US" sz="600" b="1" i="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(AZ)</a:t>
          </a:r>
        </a:p>
        <a:p>
          <a:r>
            <a:rPr lang="en-US" sz="600" b="0" i="1" u="sng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Members</a:t>
          </a:r>
          <a:r>
            <a:rPr lang="en-US" sz="600" b="0" i="1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:</a:t>
          </a:r>
        </a:p>
        <a:p>
          <a:r>
            <a:rPr lang="en-US" sz="600" b="0" i="1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ITC Holdings, Inc.</a:t>
          </a:r>
        </a:p>
        <a:p>
          <a:r>
            <a:rPr lang="en-US" sz="600" b="0" i="1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51%)</a:t>
          </a:r>
        </a:p>
        <a:p>
          <a:r>
            <a:rPr lang="en-US" sz="600" b="0" i="1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&amp;</a:t>
          </a:r>
        </a:p>
        <a:p>
          <a:r>
            <a:rPr lang="en-US" sz="600" b="0" i="1" baseline="0" dirty="0" err="1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Olakino</a:t>
          </a:r>
          <a:r>
            <a:rPr lang="en-US" sz="600" b="0" i="1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, LLC (49%)</a:t>
          </a:r>
        </a:p>
        <a:p>
          <a:r>
            <a:rPr lang="en-US" sz="600" b="0" i="1" baseline="0" dirty="0" smtClean="0">
              <a:solidFill>
                <a:schemeClr val="tx2"/>
              </a:solidFill>
              <a:latin typeface="+mn-lt"/>
              <a:cs typeface="Arial" panose="020B0604020202020204" pitchFamily="34" charset="0"/>
            </a:rPr>
            <a:t>A Non-WFG Entity</a:t>
          </a:r>
          <a:endParaRPr lang="en-US" sz="600" dirty="0"/>
        </a:p>
      </dgm:t>
    </dgm:pt>
    <dgm:pt modelId="{F90C8663-C696-4676-8C55-0F9A4AAE82C0}" type="parTrans" cxnId="{EACCD641-0E83-4EAF-A733-66A2D0061633}">
      <dgm:prSet/>
      <dgm:spPr>
        <a:ln w="12700"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EAD2845D-12BB-438F-A1C2-C4B1D6A7AA70}" type="sibTrans" cxnId="{EACCD641-0E83-4EAF-A733-66A2D0061633}">
      <dgm:prSet/>
      <dgm:spPr/>
      <dgm:t>
        <a:bodyPr/>
        <a:lstStyle/>
        <a:p>
          <a:endParaRPr lang="en-US"/>
        </a:p>
      </dgm:t>
    </dgm:pt>
    <dgm:pt modelId="{CD3337A3-83E1-40FB-BFA3-C27F8599391F}">
      <dgm:prSet custT="1"/>
      <dgm:spPr>
        <a:noFill/>
        <a:ln w="12700">
          <a:solidFill>
            <a:srgbClr val="0070C0"/>
          </a:solidFill>
        </a:ln>
      </dgm:spPr>
      <dgm:t>
        <a:bodyPr/>
        <a:lstStyle/>
        <a:p>
          <a:r>
            <a:rPr lang="en-US" sz="600" b="1" dirty="0" err="1" smtClean="0">
              <a:solidFill>
                <a:schemeClr val="tx1"/>
              </a:solidFill>
            </a:rPr>
            <a:t>ClosingBot</a:t>
          </a:r>
          <a:endParaRPr lang="en-US" sz="600" b="1" dirty="0" smtClean="0">
            <a:solidFill>
              <a:schemeClr val="tx1"/>
            </a:solidFill>
          </a:endParaRPr>
        </a:p>
        <a:p>
          <a:r>
            <a:rPr lang="en-US" sz="600" b="1" dirty="0" smtClean="0">
              <a:solidFill>
                <a:schemeClr val="tx1"/>
              </a:solidFill>
            </a:rPr>
            <a:t>Title, LLC</a:t>
          </a:r>
        </a:p>
        <a:p>
          <a:r>
            <a:rPr lang="en-US" sz="600" b="1" dirty="0" smtClean="0">
              <a:solidFill>
                <a:schemeClr val="tx1"/>
              </a:solidFill>
            </a:rPr>
            <a:t>(DE)</a:t>
          </a:r>
          <a:endParaRPr lang="en-US" sz="600" b="1" dirty="0">
            <a:solidFill>
              <a:schemeClr val="tx1"/>
            </a:solidFill>
          </a:endParaRPr>
        </a:p>
      </dgm:t>
    </dgm:pt>
    <dgm:pt modelId="{23EAC652-E296-4AAE-9ACA-817E34FECD56}" type="parTrans" cxnId="{4C1556E0-5F75-424C-A46A-D674978588A0}">
      <dgm:prSet/>
      <dgm:spPr>
        <a:ln w="12700"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F9C318E8-A305-40A4-8FB3-A3852692BCD1}" type="sibTrans" cxnId="{4C1556E0-5F75-424C-A46A-D674978588A0}">
      <dgm:prSet/>
      <dgm:spPr/>
      <dgm:t>
        <a:bodyPr/>
        <a:lstStyle/>
        <a:p>
          <a:endParaRPr lang="en-US"/>
        </a:p>
      </dgm:t>
    </dgm:pt>
    <dgm:pt modelId="{0E35C577-1E6B-418E-A8C5-C567899E4A86}">
      <dgm:prSet custT="1"/>
      <dgm:spPr>
        <a:noFill/>
        <a:ln w="12700">
          <a:solidFill>
            <a:srgbClr val="0070C0"/>
          </a:solidFill>
        </a:ln>
      </dgm:spPr>
      <dgm:t>
        <a:bodyPr/>
        <a:lstStyle/>
        <a:p>
          <a:r>
            <a:rPr lang="en-US" sz="600" b="1" dirty="0" smtClean="0">
              <a:solidFill>
                <a:schemeClr val="tx1"/>
              </a:solidFill>
            </a:rPr>
            <a:t>Cal Prime Title Company</a:t>
          </a:r>
        </a:p>
        <a:p>
          <a:r>
            <a:rPr lang="en-US" sz="600" b="1" dirty="0" smtClean="0">
              <a:solidFill>
                <a:schemeClr val="tx1"/>
              </a:solidFill>
            </a:rPr>
            <a:t>(CA)</a:t>
          </a:r>
          <a:endParaRPr lang="en-US" sz="600" b="1" dirty="0">
            <a:solidFill>
              <a:schemeClr val="tx1"/>
            </a:solidFill>
          </a:endParaRPr>
        </a:p>
      </dgm:t>
    </dgm:pt>
    <dgm:pt modelId="{FC04DEC1-F5B8-4D1A-BE8C-382152B593FE}" type="parTrans" cxnId="{26BB0088-9833-4FBE-BD21-5AF571291B43}">
      <dgm:prSet/>
      <dgm:spPr>
        <a:ln w="12700"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1E9B46C7-0C7B-4AAF-9F10-66129BC0A717}" type="sibTrans" cxnId="{26BB0088-9833-4FBE-BD21-5AF571291B43}">
      <dgm:prSet/>
      <dgm:spPr/>
      <dgm:t>
        <a:bodyPr/>
        <a:lstStyle/>
        <a:p>
          <a:endParaRPr lang="en-US"/>
        </a:p>
      </dgm:t>
    </dgm:pt>
    <dgm:pt modelId="{FF95F3A3-F3A6-4854-B62E-70A16AD598C1}">
      <dgm:prSet custT="1"/>
      <dgm:spPr>
        <a:noFill/>
        <a:ln w="12700">
          <a:solidFill>
            <a:srgbClr val="0070C0"/>
          </a:solidFill>
        </a:ln>
      </dgm:spPr>
      <dgm:t>
        <a:bodyPr/>
        <a:lstStyle/>
        <a:p>
          <a:r>
            <a:rPr lang="en-US" sz="600" b="1" dirty="0" err="1" smtClean="0">
              <a:solidFill>
                <a:schemeClr val="tx1"/>
              </a:solidFill>
            </a:rPr>
            <a:t>Agencia</a:t>
          </a:r>
          <a:r>
            <a:rPr lang="en-US" sz="600" b="1" dirty="0" smtClean="0">
              <a:solidFill>
                <a:schemeClr val="tx1"/>
              </a:solidFill>
            </a:rPr>
            <a:t> Title of Nevada LLC</a:t>
          </a:r>
        </a:p>
        <a:p>
          <a:r>
            <a:rPr lang="en-US" sz="600" b="1" dirty="0" smtClean="0">
              <a:solidFill>
                <a:schemeClr val="tx1"/>
              </a:solidFill>
            </a:rPr>
            <a:t>(NV)</a:t>
          </a:r>
          <a:endParaRPr lang="en-US" sz="600" b="1" dirty="0">
            <a:solidFill>
              <a:schemeClr val="tx1"/>
            </a:solidFill>
          </a:endParaRPr>
        </a:p>
      </dgm:t>
    </dgm:pt>
    <dgm:pt modelId="{8EB443A6-D82E-4298-9F0E-2812BE316C1E}" type="parTrans" cxnId="{B7599FED-F8D0-422C-A84D-BF32988A7425}">
      <dgm:prSet/>
      <dgm:spPr>
        <a:ln w="12700"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4635B1D8-E537-424A-BA90-8C1F1A51D3B2}" type="sibTrans" cxnId="{B7599FED-F8D0-422C-A84D-BF32988A7425}">
      <dgm:prSet/>
      <dgm:spPr/>
      <dgm:t>
        <a:bodyPr/>
        <a:lstStyle/>
        <a:p>
          <a:endParaRPr lang="en-US"/>
        </a:p>
      </dgm:t>
    </dgm:pt>
    <dgm:pt modelId="{26F2E0DC-1394-4F39-A6B1-5A65B922C4BA}">
      <dgm:prSet custT="1"/>
      <dgm:spPr>
        <a:noFill/>
        <a:ln w="12700">
          <a:solidFill>
            <a:srgbClr val="0070C0"/>
          </a:solidFill>
        </a:ln>
      </dgm:spPr>
      <dgm:t>
        <a:bodyPr/>
        <a:lstStyle/>
        <a:p>
          <a:r>
            <a:rPr lang="en-US" sz="600" b="1" dirty="0" smtClean="0">
              <a:solidFill>
                <a:schemeClr val="tx1"/>
              </a:solidFill>
            </a:rPr>
            <a:t>National Title Agency LLC</a:t>
          </a:r>
        </a:p>
        <a:p>
          <a:r>
            <a:rPr lang="en-US" sz="600" b="1" dirty="0" smtClean="0">
              <a:solidFill>
                <a:schemeClr val="tx1"/>
              </a:solidFill>
            </a:rPr>
            <a:t>(AZ)</a:t>
          </a:r>
        </a:p>
      </dgm:t>
    </dgm:pt>
    <dgm:pt modelId="{08DA7C8D-3078-4BBF-9D47-D9A5602EECD6}" type="parTrans" cxnId="{691C7647-0FF9-4DBE-B36A-2C13247BC284}">
      <dgm:prSet/>
      <dgm:spPr>
        <a:ln w="12700"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DA68FB33-0EB9-4535-9343-45093B469427}" type="sibTrans" cxnId="{691C7647-0FF9-4DBE-B36A-2C13247BC284}">
      <dgm:prSet/>
      <dgm:spPr/>
      <dgm:t>
        <a:bodyPr/>
        <a:lstStyle/>
        <a:p>
          <a:endParaRPr lang="en-US"/>
        </a:p>
      </dgm:t>
    </dgm:pt>
    <dgm:pt modelId="{A8D3FAF9-636C-467F-A7AC-B042B5250721}">
      <dgm:prSet custT="1"/>
      <dgm:spPr>
        <a:noFill/>
        <a:ln w="12700">
          <a:solidFill>
            <a:srgbClr val="0070C0"/>
          </a:solidFill>
        </a:ln>
      </dgm:spPr>
      <dgm:t>
        <a:bodyPr/>
        <a:lstStyle/>
        <a:p>
          <a:r>
            <a:rPr lang="en-US" sz="600" b="1" dirty="0" smtClean="0">
              <a:solidFill>
                <a:schemeClr val="tx1"/>
              </a:solidFill>
            </a:rPr>
            <a:t>AZ Partners Title Agency LLC</a:t>
          </a:r>
        </a:p>
        <a:p>
          <a:r>
            <a:rPr lang="en-US" sz="600" b="1" dirty="0" smtClean="0">
              <a:solidFill>
                <a:schemeClr val="tx1"/>
              </a:solidFill>
            </a:rPr>
            <a:t>(AZ)</a:t>
          </a:r>
        </a:p>
        <a:p>
          <a:r>
            <a:rPr lang="en-US" sz="600" b="0" i="1" u="sng" dirty="0" smtClean="0">
              <a:solidFill>
                <a:schemeClr val="tx1"/>
              </a:solidFill>
            </a:rPr>
            <a:t>Members</a:t>
          </a:r>
          <a:r>
            <a:rPr lang="en-US" sz="600" b="0" i="1" dirty="0" smtClean="0">
              <a:solidFill>
                <a:schemeClr val="tx1"/>
              </a:solidFill>
            </a:rPr>
            <a:t>:</a:t>
          </a:r>
        </a:p>
        <a:p>
          <a:r>
            <a:rPr lang="en-US" sz="600" b="0" i="1" dirty="0" smtClean="0">
              <a:solidFill>
                <a:schemeClr val="tx1"/>
              </a:solidFill>
            </a:rPr>
            <a:t>ITC Holdings, Inc. 40%</a:t>
          </a:r>
        </a:p>
        <a:p>
          <a:r>
            <a:rPr lang="en-US" sz="600" b="0" i="1" dirty="0" smtClean="0">
              <a:solidFill>
                <a:schemeClr val="tx1"/>
              </a:solidFill>
            </a:rPr>
            <a:t>&amp;</a:t>
          </a:r>
        </a:p>
        <a:p>
          <a:r>
            <a:rPr lang="en-US" sz="600" b="0" i="1" dirty="0" smtClean="0">
              <a:solidFill>
                <a:schemeClr val="tx1"/>
              </a:solidFill>
            </a:rPr>
            <a:t>AZ Partners Holdings, LLC</a:t>
          </a:r>
        </a:p>
        <a:p>
          <a:r>
            <a:rPr lang="en-US" sz="600" b="0" i="1" dirty="0" smtClean="0">
              <a:solidFill>
                <a:schemeClr val="tx1"/>
              </a:solidFill>
            </a:rPr>
            <a:t>(60%)</a:t>
          </a:r>
        </a:p>
        <a:p>
          <a:r>
            <a:rPr lang="en-US" sz="600" b="0" i="1" dirty="0" smtClean="0">
              <a:solidFill>
                <a:srgbClr val="0070C0"/>
              </a:solidFill>
            </a:rPr>
            <a:t>A Non WFG </a:t>
          </a:r>
          <a:r>
            <a:rPr lang="en-US" sz="600" b="0" i="1" dirty="0" smtClean="0">
              <a:solidFill>
                <a:srgbClr val="0070C0"/>
              </a:solidFill>
            </a:rPr>
            <a:t>Entity</a:t>
          </a:r>
          <a:endParaRPr lang="en-US" sz="600" b="0" i="1" dirty="0" smtClean="0">
            <a:solidFill>
              <a:srgbClr val="0070C0"/>
            </a:solidFill>
          </a:endParaRPr>
        </a:p>
      </dgm:t>
    </dgm:pt>
    <dgm:pt modelId="{7545E69F-BFE5-4F0F-AE46-A75B8BAB2B6A}" type="parTrans" cxnId="{BD69EC24-ECE6-4BD0-B94F-2B356E019CA7}">
      <dgm:prSet/>
      <dgm:spPr>
        <a:ln w="12700"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17F3D723-33AE-4D53-B66D-FB02DA4085E2}" type="sibTrans" cxnId="{BD69EC24-ECE6-4BD0-B94F-2B356E019CA7}">
      <dgm:prSet/>
      <dgm:spPr/>
      <dgm:t>
        <a:bodyPr/>
        <a:lstStyle/>
        <a:p>
          <a:endParaRPr lang="en-US"/>
        </a:p>
      </dgm:t>
    </dgm:pt>
    <dgm:pt modelId="{9C548843-DD0E-4E4D-834A-FEF39952D0B0}">
      <dgm:prSet custT="1"/>
      <dgm:spPr>
        <a:noFill/>
        <a:ln w="12700">
          <a:solidFill>
            <a:srgbClr val="0070C0"/>
          </a:solidFill>
        </a:ln>
      </dgm:spPr>
      <dgm:t>
        <a:bodyPr/>
        <a:lstStyle/>
        <a:p>
          <a:r>
            <a:rPr lang="en-US" sz="600" b="1" dirty="0" smtClean="0">
              <a:solidFill>
                <a:schemeClr val="tx1"/>
              </a:solidFill>
            </a:rPr>
            <a:t>Silver Springs Title of Nevada, LLC</a:t>
          </a:r>
        </a:p>
        <a:p>
          <a:r>
            <a:rPr lang="en-US" sz="600" b="1" dirty="0" smtClean="0">
              <a:solidFill>
                <a:schemeClr val="tx1"/>
              </a:solidFill>
            </a:rPr>
            <a:t>(NV)</a:t>
          </a:r>
        </a:p>
      </dgm:t>
    </dgm:pt>
    <dgm:pt modelId="{EFB43A82-9492-460C-A6E7-F2A9AB008AA7}" type="parTrans" cxnId="{D94CD4BD-24E7-46FD-A38C-60FE646C7CDB}">
      <dgm:prSet/>
      <dgm:spPr>
        <a:ln w="12700"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A3E3013C-DEAF-48C3-B0E6-A26F89525CBE}" type="sibTrans" cxnId="{D94CD4BD-24E7-46FD-A38C-60FE646C7CDB}">
      <dgm:prSet/>
      <dgm:spPr/>
      <dgm:t>
        <a:bodyPr/>
        <a:lstStyle/>
        <a:p>
          <a:endParaRPr lang="en-US"/>
        </a:p>
      </dgm:t>
    </dgm:pt>
    <dgm:pt modelId="{AD405460-E8A3-47F1-A46E-D3818916CB37}">
      <dgm:prSet/>
      <dgm:spPr>
        <a:noFill/>
        <a:ln w="12700">
          <a:solidFill>
            <a:srgbClr val="0070C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Metro United Escrow, LLC</a:t>
          </a:r>
        </a:p>
        <a:p>
          <a:r>
            <a:rPr lang="en-US" b="1" dirty="0" smtClean="0">
              <a:solidFill>
                <a:schemeClr val="tx1"/>
              </a:solidFill>
            </a:rPr>
            <a:t>(OR)</a:t>
          </a:r>
          <a:endParaRPr lang="en-US" b="1" dirty="0">
            <a:solidFill>
              <a:schemeClr val="tx1"/>
            </a:solidFill>
          </a:endParaRPr>
        </a:p>
      </dgm:t>
    </dgm:pt>
    <dgm:pt modelId="{8BA77261-4E05-4DFB-9558-C00BC184A8A0}" type="parTrans" cxnId="{6948612D-1EEE-4FB4-99AB-4F760C0EECF3}">
      <dgm:prSet/>
      <dgm:spPr>
        <a:solidFill>
          <a:srgbClr val="0070C0"/>
        </a:solidFill>
        <a:ln w="12700"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8DD2C6C4-07D6-4E28-9225-111B52D37BCB}" type="sibTrans" cxnId="{6948612D-1EEE-4FB4-99AB-4F760C0EECF3}">
      <dgm:prSet/>
      <dgm:spPr/>
      <dgm:t>
        <a:bodyPr/>
        <a:lstStyle/>
        <a:p>
          <a:endParaRPr lang="en-US"/>
        </a:p>
      </dgm:t>
    </dgm:pt>
    <dgm:pt modelId="{F508F8EC-3C6A-4374-BFE1-EF6D83F97850}">
      <dgm:prSet/>
      <dgm:spPr>
        <a:noFill/>
        <a:ln w="12700">
          <a:solidFill>
            <a:srgbClr val="0070C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Metro United Title and Escrow, LLC</a:t>
          </a:r>
        </a:p>
        <a:p>
          <a:r>
            <a:rPr lang="en-US" b="1" dirty="0" smtClean="0">
              <a:solidFill>
                <a:schemeClr val="tx1"/>
              </a:solidFill>
            </a:rPr>
            <a:t>(WA)</a:t>
          </a:r>
          <a:endParaRPr lang="en-US" dirty="0">
            <a:solidFill>
              <a:schemeClr val="tx1"/>
            </a:solidFill>
          </a:endParaRPr>
        </a:p>
      </dgm:t>
    </dgm:pt>
    <dgm:pt modelId="{678DC6B6-1C0F-4062-806E-1FE1B0038315}" type="parTrans" cxnId="{3B386F02-65FC-4CFA-A4F5-96834C28E3F0}">
      <dgm:prSet/>
      <dgm:spPr>
        <a:ln w="12700">
          <a:solidFill>
            <a:srgbClr val="0070C0"/>
          </a:solidFill>
        </a:ln>
      </dgm:spPr>
      <dgm:t>
        <a:bodyPr/>
        <a:lstStyle/>
        <a:p>
          <a:endParaRPr lang="en-US"/>
        </a:p>
      </dgm:t>
    </dgm:pt>
    <dgm:pt modelId="{ABEFA931-7B9A-4D88-B43C-51D5DC5808E2}" type="sibTrans" cxnId="{3B386F02-65FC-4CFA-A4F5-96834C28E3F0}">
      <dgm:prSet/>
      <dgm:spPr/>
      <dgm:t>
        <a:bodyPr/>
        <a:lstStyle/>
        <a:p>
          <a:endParaRPr lang="en-US"/>
        </a:p>
      </dgm:t>
    </dgm:pt>
    <dgm:pt modelId="{960EE545-2BCD-43C9-99BD-5C2CB7B145B8}" type="pres">
      <dgm:prSet presAssocID="{E79C0965-BCB0-4A0A-BBEE-0CA5E413DE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82002DF-50EE-4962-BAAB-55EE8FEA6468}" type="pres">
      <dgm:prSet presAssocID="{E6A351FD-F9AE-45DC-9F57-351B44100983}" presName="hierRoot1" presStyleCnt="0">
        <dgm:presLayoutVars>
          <dgm:hierBranch val="init"/>
        </dgm:presLayoutVars>
      </dgm:prSet>
      <dgm:spPr/>
    </dgm:pt>
    <dgm:pt modelId="{E6E32595-034A-4FF1-8737-D3CBC0338634}" type="pres">
      <dgm:prSet presAssocID="{E6A351FD-F9AE-45DC-9F57-351B44100983}" presName="rootComposite1" presStyleCnt="0"/>
      <dgm:spPr/>
    </dgm:pt>
    <dgm:pt modelId="{71A71AE0-9D0A-404B-836E-B9A883B59F76}" type="pres">
      <dgm:prSet presAssocID="{E6A351FD-F9AE-45DC-9F57-351B44100983}" presName="rootText1" presStyleLbl="node0" presStyleIdx="0" presStyleCnt="1" custScaleX="4337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2AC94D-4691-44E2-967C-EB2D7F8D7A58}" type="pres">
      <dgm:prSet presAssocID="{E6A351FD-F9AE-45DC-9F57-351B4410098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22D174A-3B6E-4C2F-9411-08AEDDDBD315}" type="pres">
      <dgm:prSet presAssocID="{E6A351FD-F9AE-45DC-9F57-351B44100983}" presName="hierChild2" presStyleCnt="0"/>
      <dgm:spPr/>
    </dgm:pt>
    <dgm:pt modelId="{D6FE9F45-4AE4-462F-ABCB-3CA53B7E6CCC}" type="pres">
      <dgm:prSet presAssocID="{F9650700-41A3-4C5B-8381-54101E87FBD1}" presName="Name37" presStyleLbl="parChTrans1D2" presStyleIdx="0" presStyleCnt="1" custSzX="557784" custSzY="896113"/>
      <dgm:spPr/>
      <dgm:t>
        <a:bodyPr/>
        <a:lstStyle/>
        <a:p>
          <a:endParaRPr lang="en-US"/>
        </a:p>
      </dgm:t>
    </dgm:pt>
    <dgm:pt modelId="{60483694-5767-4755-A925-156C590FB0DC}" type="pres">
      <dgm:prSet presAssocID="{2C8FCF7E-9516-41E4-9254-1A24C3704F5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0A01887-04A8-4607-AE24-870D3E6B0551}" type="pres">
      <dgm:prSet presAssocID="{2C8FCF7E-9516-41E4-9254-1A24C3704F51}" presName="rootComposite" presStyleCnt="0"/>
      <dgm:spPr/>
      <dgm:t>
        <a:bodyPr/>
        <a:lstStyle/>
        <a:p>
          <a:endParaRPr lang="en-US"/>
        </a:p>
      </dgm:t>
    </dgm:pt>
    <dgm:pt modelId="{D522EBA0-CEDC-4BEF-9FAF-81721418B5B9}" type="pres">
      <dgm:prSet presAssocID="{2C8FCF7E-9516-41E4-9254-1A24C3704F51}" presName="rootText" presStyleLbl="node2" presStyleIdx="0" presStyleCnt="1" custScaleX="434111" custScaleY="94227" custLinFactNeighborX="0" custLinFactNeighborY="1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D25B59E-14AD-470C-9AE8-75EE10B65D5C}" type="pres">
      <dgm:prSet presAssocID="{2C8FCF7E-9516-41E4-9254-1A24C3704F51}" presName="rootConnector" presStyleLbl="node2" presStyleIdx="0" presStyleCnt="1"/>
      <dgm:spPr/>
      <dgm:t>
        <a:bodyPr/>
        <a:lstStyle/>
        <a:p>
          <a:endParaRPr lang="en-US"/>
        </a:p>
      </dgm:t>
    </dgm:pt>
    <dgm:pt modelId="{6370B201-77EE-4420-BFB5-A7A1118A7D04}" type="pres">
      <dgm:prSet presAssocID="{2C8FCF7E-9516-41E4-9254-1A24C3704F51}" presName="hierChild4" presStyleCnt="0"/>
      <dgm:spPr/>
      <dgm:t>
        <a:bodyPr/>
        <a:lstStyle/>
        <a:p>
          <a:endParaRPr lang="en-US"/>
        </a:p>
      </dgm:t>
    </dgm:pt>
    <dgm:pt modelId="{3D15077C-380F-42ED-A1AA-A6D305BF0540}" type="pres">
      <dgm:prSet presAssocID="{0B55A475-25BF-4E9B-A456-422A3F5F56EA}" presName="Name37" presStyleLbl="parChTrans1D3" presStyleIdx="0" presStyleCnt="13" custSzX="557784" custSzY="896113"/>
      <dgm:spPr/>
      <dgm:t>
        <a:bodyPr/>
        <a:lstStyle/>
        <a:p>
          <a:endParaRPr lang="en-US"/>
        </a:p>
      </dgm:t>
    </dgm:pt>
    <dgm:pt modelId="{B481974E-87E5-4D93-9A6C-9D31F36A7569}" type="pres">
      <dgm:prSet presAssocID="{A0C9E319-35E4-4599-8F43-358ADFDBE2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CED9789-3AA0-4E68-9E54-49EC082A41EB}" type="pres">
      <dgm:prSet presAssocID="{A0C9E319-35E4-4599-8F43-358ADFDBE2B8}" presName="rootComposite" presStyleCnt="0"/>
      <dgm:spPr/>
      <dgm:t>
        <a:bodyPr/>
        <a:lstStyle/>
        <a:p>
          <a:endParaRPr lang="en-US"/>
        </a:p>
      </dgm:t>
    </dgm:pt>
    <dgm:pt modelId="{F45A33D5-4B5E-4B01-84AD-B1C68C8C0992}" type="pres">
      <dgm:prSet presAssocID="{A0C9E319-35E4-4599-8F43-358ADFDBE2B8}" presName="rootText" presStyleLbl="node3" presStyleIdx="0" presStyleCnt="13" custScaleX="111946" custScaleY="26653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FA8C34-0A1B-438C-A710-8D2F8D126F96}" type="pres">
      <dgm:prSet presAssocID="{A0C9E319-35E4-4599-8F43-358ADFDBE2B8}" presName="rootConnector" presStyleLbl="node3" presStyleIdx="0" presStyleCnt="13"/>
      <dgm:spPr/>
      <dgm:t>
        <a:bodyPr/>
        <a:lstStyle/>
        <a:p>
          <a:endParaRPr lang="en-US"/>
        </a:p>
      </dgm:t>
    </dgm:pt>
    <dgm:pt modelId="{52189419-9CD4-446E-B787-FBFB48C16122}" type="pres">
      <dgm:prSet presAssocID="{A0C9E319-35E4-4599-8F43-358ADFDBE2B8}" presName="hierChild4" presStyleCnt="0"/>
      <dgm:spPr/>
      <dgm:t>
        <a:bodyPr/>
        <a:lstStyle/>
        <a:p>
          <a:endParaRPr lang="en-US"/>
        </a:p>
      </dgm:t>
    </dgm:pt>
    <dgm:pt modelId="{0A70E48F-7E48-43FB-99F5-C774443B390A}" type="pres">
      <dgm:prSet presAssocID="{A0C9E319-35E4-4599-8F43-358ADFDBE2B8}" presName="hierChild5" presStyleCnt="0"/>
      <dgm:spPr/>
      <dgm:t>
        <a:bodyPr/>
        <a:lstStyle/>
        <a:p>
          <a:endParaRPr lang="en-US"/>
        </a:p>
      </dgm:t>
    </dgm:pt>
    <dgm:pt modelId="{F12DD1F1-36BF-4BCA-9C26-4641EF4A35E2}" type="pres">
      <dgm:prSet presAssocID="{D59A5675-45E2-444B-AD81-C7E507F8E3E8}" presName="Name37" presStyleLbl="parChTrans1D3" presStyleIdx="1" presStyleCnt="13" custSzX="557784" custSzY="896113"/>
      <dgm:spPr/>
      <dgm:t>
        <a:bodyPr/>
        <a:lstStyle/>
        <a:p>
          <a:endParaRPr lang="en-US"/>
        </a:p>
      </dgm:t>
    </dgm:pt>
    <dgm:pt modelId="{F236F827-2318-42D1-B343-E2629C693D6F}" type="pres">
      <dgm:prSet presAssocID="{9FA9BC00-29FE-4DC3-A6F2-485FF532B49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5C87439-156A-421D-98FA-CCD8F2A0890F}" type="pres">
      <dgm:prSet presAssocID="{9FA9BC00-29FE-4DC3-A6F2-485FF532B492}" presName="rootComposite" presStyleCnt="0"/>
      <dgm:spPr/>
      <dgm:t>
        <a:bodyPr/>
        <a:lstStyle/>
        <a:p>
          <a:endParaRPr lang="en-US"/>
        </a:p>
      </dgm:t>
    </dgm:pt>
    <dgm:pt modelId="{FE7AEDE3-2D6A-4935-BC95-1F1F8EB79A3D}" type="pres">
      <dgm:prSet presAssocID="{9FA9BC00-29FE-4DC3-A6F2-485FF532B492}" presName="rootText" presStyleLbl="node3" presStyleIdx="1" presStyleCnt="13" custScaleX="111946" custScaleY="2636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68CD0D6-2DDD-4D20-A411-6E354B6FE352}" type="pres">
      <dgm:prSet presAssocID="{9FA9BC00-29FE-4DC3-A6F2-485FF532B492}" presName="rootConnector" presStyleLbl="node3" presStyleIdx="1" presStyleCnt="13"/>
      <dgm:spPr/>
      <dgm:t>
        <a:bodyPr/>
        <a:lstStyle/>
        <a:p>
          <a:endParaRPr lang="en-US"/>
        </a:p>
      </dgm:t>
    </dgm:pt>
    <dgm:pt modelId="{AB7B96B5-46A3-4B53-8141-5E0E9324C354}" type="pres">
      <dgm:prSet presAssocID="{9FA9BC00-29FE-4DC3-A6F2-485FF532B492}" presName="hierChild4" presStyleCnt="0"/>
      <dgm:spPr/>
      <dgm:t>
        <a:bodyPr/>
        <a:lstStyle/>
        <a:p>
          <a:endParaRPr lang="en-US"/>
        </a:p>
      </dgm:t>
    </dgm:pt>
    <dgm:pt modelId="{F90C73F0-F9C7-4BD7-B35F-A6057A43CAE1}" type="pres">
      <dgm:prSet presAssocID="{9FA9BC00-29FE-4DC3-A6F2-485FF532B492}" presName="hierChild5" presStyleCnt="0"/>
      <dgm:spPr/>
      <dgm:t>
        <a:bodyPr/>
        <a:lstStyle/>
        <a:p>
          <a:endParaRPr lang="en-US"/>
        </a:p>
      </dgm:t>
    </dgm:pt>
    <dgm:pt modelId="{0F631F85-1A00-4D12-874A-995BD2059DC6}" type="pres">
      <dgm:prSet presAssocID="{70D9DD3B-E6EE-4EBD-8A39-B0144D932C04}" presName="Name37" presStyleLbl="parChTrans1D3" presStyleIdx="2" presStyleCnt="13" custSzX="557785" custSzY="896113"/>
      <dgm:spPr/>
      <dgm:t>
        <a:bodyPr/>
        <a:lstStyle/>
        <a:p>
          <a:endParaRPr lang="en-US"/>
        </a:p>
      </dgm:t>
    </dgm:pt>
    <dgm:pt modelId="{D0092143-9F90-4A6D-BF34-4B8736D99C2B}" type="pres">
      <dgm:prSet presAssocID="{BCBEBD63-EEFF-410B-9BFB-8B9E940FC43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DD59484-DFB8-4C60-B99A-B9EF6BCDDF03}" type="pres">
      <dgm:prSet presAssocID="{BCBEBD63-EEFF-410B-9BFB-8B9E940FC436}" presName="rootComposite" presStyleCnt="0"/>
      <dgm:spPr/>
      <dgm:t>
        <a:bodyPr/>
        <a:lstStyle/>
        <a:p>
          <a:endParaRPr lang="en-US"/>
        </a:p>
      </dgm:t>
    </dgm:pt>
    <dgm:pt modelId="{37CA2EDA-4255-462A-8330-C7E05589D332}" type="pres">
      <dgm:prSet presAssocID="{BCBEBD63-EEFF-410B-9BFB-8B9E940FC436}" presName="rootText" presStyleLbl="node3" presStyleIdx="2" presStyleCnt="13" custScaleX="111946" custScaleY="2636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EE18865-FC14-4C10-BC4B-6863535CDE89}" type="pres">
      <dgm:prSet presAssocID="{BCBEBD63-EEFF-410B-9BFB-8B9E940FC436}" presName="rootConnector" presStyleLbl="node3" presStyleIdx="2" presStyleCnt="13"/>
      <dgm:spPr/>
      <dgm:t>
        <a:bodyPr/>
        <a:lstStyle/>
        <a:p>
          <a:endParaRPr lang="en-US"/>
        </a:p>
      </dgm:t>
    </dgm:pt>
    <dgm:pt modelId="{69C54466-FD54-4A80-A36C-CF9040920AD6}" type="pres">
      <dgm:prSet presAssocID="{BCBEBD63-EEFF-410B-9BFB-8B9E940FC436}" presName="hierChild4" presStyleCnt="0"/>
      <dgm:spPr/>
      <dgm:t>
        <a:bodyPr/>
        <a:lstStyle/>
        <a:p>
          <a:endParaRPr lang="en-US"/>
        </a:p>
      </dgm:t>
    </dgm:pt>
    <dgm:pt modelId="{64AA7FA8-8EA4-48B1-96BF-83964BDBFEDE}" type="pres">
      <dgm:prSet presAssocID="{BCBEBD63-EEFF-410B-9BFB-8B9E940FC436}" presName="hierChild5" presStyleCnt="0"/>
      <dgm:spPr/>
      <dgm:t>
        <a:bodyPr/>
        <a:lstStyle/>
        <a:p>
          <a:endParaRPr lang="en-US"/>
        </a:p>
      </dgm:t>
    </dgm:pt>
    <dgm:pt modelId="{C0E5B732-7F9D-4E85-A3DB-B7324B0B0FD1}" type="pres">
      <dgm:prSet presAssocID="{F6454A9F-AB80-4747-A312-5F1B0872CE12}" presName="Name37" presStyleLbl="parChTrans1D3" presStyleIdx="3" presStyleCnt="13" custSzX="557784" custSzY="896113"/>
      <dgm:spPr/>
      <dgm:t>
        <a:bodyPr/>
        <a:lstStyle/>
        <a:p>
          <a:endParaRPr lang="en-US"/>
        </a:p>
      </dgm:t>
    </dgm:pt>
    <dgm:pt modelId="{E9FE6C85-3C86-4540-9A5A-6202E9BF9294}" type="pres">
      <dgm:prSet presAssocID="{4F6A2634-C827-4425-AB4B-8E99716921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7A70309-1B1C-4231-8E92-20E3DDF55F66}" type="pres">
      <dgm:prSet presAssocID="{4F6A2634-C827-4425-AB4B-8E997169215A}" presName="rootComposite" presStyleCnt="0"/>
      <dgm:spPr/>
      <dgm:t>
        <a:bodyPr/>
        <a:lstStyle/>
        <a:p>
          <a:endParaRPr lang="en-US"/>
        </a:p>
      </dgm:t>
    </dgm:pt>
    <dgm:pt modelId="{B23E1D8F-356A-4FE6-A486-893A057ED331}" type="pres">
      <dgm:prSet presAssocID="{4F6A2634-C827-4425-AB4B-8E997169215A}" presName="rootText" presStyleLbl="node3" presStyleIdx="3" presStyleCnt="13" custScaleX="111946" custScaleY="64437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6CCA15E-503B-4644-8AC1-9EB70BD15744}" type="pres">
      <dgm:prSet presAssocID="{4F6A2634-C827-4425-AB4B-8E997169215A}" presName="rootConnector" presStyleLbl="node3" presStyleIdx="3" presStyleCnt="13"/>
      <dgm:spPr/>
      <dgm:t>
        <a:bodyPr/>
        <a:lstStyle/>
        <a:p>
          <a:endParaRPr lang="en-US"/>
        </a:p>
      </dgm:t>
    </dgm:pt>
    <dgm:pt modelId="{D0212E3C-25B2-46D6-B723-49D5A6CB3606}" type="pres">
      <dgm:prSet presAssocID="{4F6A2634-C827-4425-AB4B-8E997169215A}" presName="hierChild4" presStyleCnt="0"/>
      <dgm:spPr/>
      <dgm:t>
        <a:bodyPr/>
        <a:lstStyle/>
        <a:p>
          <a:endParaRPr lang="en-US"/>
        </a:p>
      </dgm:t>
    </dgm:pt>
    <dgm:pt modelId="{3F8EE550-67D4-4D52-97DE-D830E73AEFEC}" type="pres">
      <dgm:prSet presAssocID="{4F6A2634-C827-4425-AB4B-8E997169215A}" presName="hierChild5" presStyleCnt="0"/>
      <dgm:spPr/>
      <dgm:t>
        <a:bodyPr/>
        <a:lstStyle/>
        <a:p>
          <a:endParaRPr lang="en-US"/>
        </a:p>
      </dgm:t>
    </dgm:pt>
    <dgm:pt modelId="{CCF5B64D-D41C-41F6-A4EC-D2890B0EB191}" type="pres">
      <dgm:prSet presAssocID="{6C7B4453-FA32-4E35-BFC9-7295E5D8B5BB}" presName="Name37" presStyleLbl="parChTrans1D3" presStyleIdx="4" presStyleCnt="13" custSzX="557784" custSzY="896113"/>
      <dgm:spPr/>
      <dgm:t>
        <a:bodyPr/>
        <a:lstStyle/>
        <a:p>
          <a:endParaRPr lang="en-US"/>
        </a:p>
      </dgm:t>
    </dgm:pt>
    <dgm:pt modelId="{EA9CEC4A-DC5B-4E95-9A25-B7A830758C62}" type="pres">
      <dgm:prSet presAssocID="{ACEF672E-2490-4725-A232-2FB5357C84F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C2A44D9-505A-4272-BB30-4BFFC0FCC918}" type="pres">
      <dgm:prSet presAssocID="{ACEF672E-2490-4725-A232-2FB5357C84FA}" presName="rootComposite" presStyleCnt="0"/>
      <dgm:spPr/>
      <dgm:t>
        <a:bodyPr/>
        <a:lstStyle/>
        <a:p>
          <a:endParaRPr lang="en-US"/>
        </a:p>
      </dgm:t>
    </dgm:pt>
    <dgm:pt modelId="{B879E645-125C-44A6-B31D-70622786B59D}" type="pres">
      <dgm:prSet presAssocID="{ACEF672E-2490-4725-A232-2FB5357C84FA}" presName="rootText" presStyleLbl="node3" presStyleIdx="4" presStyleCnt="13" custScaleX="111946" custScaleY="603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0C88C6-30A5-45C2-AEDD-4308FA9CF990}" type="pres">
      <dgm:prSet presAssocID="{ACEF672E-2490-4725-A232-2FB5357C84FA}" presName="rootConnector" presStyleLbl="node3" presStyleIdx="4" presStyleCnt="13"/>
      <dgm:spPr/>
      <dgm:t>
        <a:bodyPr/>
        <a:lstStyle/>
        <a:p>
          <a:endParaRPr lang="en-US"/>
        </a:p>
      </dgm:t>
    </dgm:pt>
    <dgm:pt modelId="{87237D99-6171-4629-9CA0-B91C27D8D0A2}" type="pres">
      <dgm:prSet presAssocID="{ACEF672E-2490-4725-A232-2FB5357C84FA}" presName="hierChild4" presStyleCnt="0"/>
      <dgm:spPr/>
      <dgm:t>
        <a:bodyPr/>
        <a:lstStyle/>
        <a:p>
          <a:endParaRPr lang="en-US"/>
        </a:p>
      </dgm:t>
    </dgm:pt>
    <dgm:pt modelId="{F4A1AA25-0C3D-44BD-9504-E17331406434}" type="pres">
      <dgm:prSet presAssocID="{23EAC652-E296-4AAE-9ACA-817E34FECD56}" presName="Name37" presStyleLbl="parChTrans1D4" presStyleIdx="0" presStyleCnt="1"/>
      <dgm:spPr/>
      <dgm:t>
        <a:bodyPr/>
        <a:lstStyle/>
        <a:p>
          <a:endParaRPr lang="en-US"/>
        </a:p>
      </dgm:t>
    </dgm:pt>
    <dgm:pt modelId="{A8841BC7-3837-4C62-BBAF-E8D8C97F4251}" type="pres">
      <dgm:prSet presAssocID="{CD3337A3-83E1-40FB-BFA3-C27F8599391F}" presName="hierRoot2" presStyleCnt="0">
        <dgm:presLayoutVars>
          <dgm:hierBranch val="init"/>
        </dgm:presLayoutVars>
      </dgm:prSet>
      <dgm:spPr/>
    </dgm:pt>
    <dgm:pt modelId="{D86F09EB-53A9-4CFB-ACD3-5AF13A542BE4}" type="pres">
      <dgm:prSet presAssocID="{CD3337A3-83E1-40FB-BFA3-C27F8599391F}" presName="rootComposite" presStyleCnt="0"/>
      <dgm:spPr/>
    </dgm:pt>
    <dgm:pt modelId="{CD8D7E98-1C2F-4FFB-8C62-C0FEF3CFAD69}" type="pres">
      <dgm:prSet presAssocID="{CD3337A3-83E1-40FB-BFA3-C27F8599391F}" presName="rootText" presStyleLbl="node4" presStyleIdx="0" presStyleCnt="1" custScaleY="184545" custLinFactY="20191" custLinFactNeighborX="498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B99E19-806D-4354-B5AF-1BA302DEC68C}" type="pres">
      <dgm:prSet presAssocID="{CD3337A3-83E1-40FB-BFA3-C27F8599391F}" presName="rootConnector" presStyleLbl="node4" presStyleIdx="0" presStyleCnt="1"/>
      <dgm:spPr/>
      <dgm:t>
        <a:bodyPr/>
        <a:lstStyle/>
        <a:p>
          <a:endParaRPr lang="en-US"/>
        </a:p>
      </dgm:t>
    </dgm:pt>
    <dgm:pt modelId="{6256A1A2-8FE8-48ED-A833-47FEACB1D0BB}" type="pres">
      <dgm:prSet presAssocID="{CD3337A3-83E1-40FB-BFA3-C27F8599391F}" presName="hierChild4" presStyleCnt="0"/>
      <dgm:spPr/>
    </dgm:pt>
    <dgm:pt modelId="{23FAF766-B1A9-4735-803D-7DEDF8D49915}" type="pres">
      <dgm:prSet presAssocID="{CD3337A3-83E1-40FB-BFA3-C27F8599391F}" presName="hierChild5" presStyleCnt="0"/>
      <dgm:spPr/>
    </dgm:pt>
    <dgm:pt modelId="{5E4A362B-A78B-4D4B-AEE7-1324A272DDC2}" type="pres">
      <dgm:prSet presAssocID="{ACEF672E-2490-4725-A232-2FB5357C84FA}" presName="hierChild5" presStyleCnt="0"/>
      <dgm:spPr/>
      <dgm:t>
        <a:bodyPr/>
        <a:lstStyle/>
        <a:p>
          <a:endParaRPr lang="en-US"/>
        </a:p>
      </dgm:t>
    </dgm:pt>
    <dgm:pt modelId="{DF30F84E-E57D-4A83-AB64-51821628F66E}" type="pres">
      <dgm:prSet presAssocID="{F90C8663-C696-4676-8C55-0F9A4AAE82C0}" presName="Name37" presStyleLbl="parChTrans1D3" presStyleIdx="5" presStyleCnt="13"/>
      <dgm:spPr/>
      <dgm:t>
        <a:bodyPr/>
        <a:lstStyle/>
        <a:p>
          <a:endParaRPr lang="en-US"/>
        </a:p>
      </dgm:t>
    </dgm:pt>
    <dgm:pt modelId="{A8419FD4-3A38-4152-8562-7B8753384BAD}" type="pres">
      <dgm:prSet presAssocID="{5D9753D3-74C1-4824-8D73-0414F3E0DA87}" presName="hierRoot2" presStyleCnt="0">
        <dgm:presLayoutVars>
          <dgm:hierBranch val="init"/>
        </dgm:presLayoutVars>
      </dgm:prSet>
      <dgm:spPr/>
    </dgm:pt>
    <dgm:pt modelId="{19E1D3AA-536B-4733-93AB-EF825168339D}" type="pres">
      <dgm:prSet presAssocID="{5D9753D3-74C1-4824-8D73-0414F3E0DA87}" presName="rootComposite" presStyleCnt="0"/>
      <dgm:spPr/>
    </dgm:pt>
    <dgm:pt modelId="{26108BA0-3241-4572-9A47-238B358E22A5}" type="pres">
      <dgm:prSet presAssocID="{5D9753D3-74C1-4824-8D73-0414F3E0DA87}" presName="rootText" presStyleLbl="node3" presStyleIdx="5" presStyleCnt="13" custScaleX="128948" custScaleY="6158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EC1C78-96F2-489E-8751-5249FFA87FCA}" type="pres">
      <dgm:prSet presAssocID="{5D9753D3-74C1-4824-8D73-0414F3E0DA87}" presName="rootConnector" presStyleLbl="node3" presStyleIdx="5" presStyleCnt="13"/>
      <dgm:spPr/>
      <dgm:t>
        <a:bodyPr/>
        <a:lstStyle/>
        <a:p>
          <a:endParaRPr lang="en-US"/>
        </a:p>
      </dgm:t>
    </dgm:pt>
    <dgm:pt modelId="{51FF0F55-4695-4895-9B4B-9F0013130409}" type="pres">
      <dgm:prSet presAssocID="{5D9753D3-74C1-4824-8D73-0414F3E0DA87}" presName="hierChild4" presStyleCnt="0"/>
      <dgm:spPr/>
    </dgm:pt>
    <dgm:pt modelId="{D7598EF2-794A-4F22-A748-E94A93CA4112}" type="pres">
      <dgm:prSet presAssocID="{5D9753D3-74C1-4824-8D73-0414F3E0DA87}" presName="hierChild5" presStyleCnt="0"/>
      <dgm:spPr/>
    </dgm:pt>
    <dgm:pt modelId="{4C1A6D9A-C8D8-4F4F-9439-BE4464454118}" type="pres">
      <dgm:prSet presAssocID="{FC04DEC1-F5B8-4D1A-BE8C-382152B593FE}" presName="Name37" presStyleLbl="parChTrans1D3" presStyleIdx="6" presStyleCnt="13"/>
      <dgm:spPr/>
      <dgm:t>
        <a:bodyPr/>
        <a:lstStyle/>
        <a:p>
          <a:endParaRPr lang="en-US"/>
        </a:p>
      </dgm:t>
    </dgm:pt>
    <dgm:pt modelId="{35DD251E-D529-40B8-8B30-04B2689F8130}" type="pres">
      <dgm:prSet presAssocID="{0E35C577-1E6B-418E-A8C5-C567899E4A86}" presName="hierRoot2" presStyleCnt="0">
        <dgm:presLayoutVars>
          <dgm:hierBranch val="init"/>
        </dgm:presLayoutVars>
      </dgm:prSet>
      <dgm:spPr/>
    </dgm:pt>
    <dgm:pt modelId="{5C3D2342-D504-47C0-A780-3D02B5EDA9B5}" type="pres">
      <dgm:prSet presAssocID="{0E35C577-1E6B-418E-A8C5-C567899E4A86}" presName="rootComposite" presStyleCnt="0"/>
      <dgm:spPr/>
    </dgm:pt>
    <dgm:pt modelId="{F3F20E6F-C8EB-42B3-A007-90F4495DAB44}" type="pres">
      <dgm:prSet presAssocID="{0E35C577-1E6B-418E-A8C5-C567899E4A86}" presName="rootText" presStyleLbl="node3" presStyleIdx="6" presStyleCnt="13" custScaleY="2055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A634DD-A91A-458F-BCDE-7EACD82330F0}" type="pres">
      <dgm:prSet presAssocID="{0E35C577-1E6B-418E-A8C5-C567899E4A86}" presName="rootConnector" presStyleLbl="node3" presStyleIdx="6" presStyleCnt="13"/>
      <dgm:spPr/>
      <dgm:t>
        <a:bodyPr/>
        <a:lstStyle/>
        <a:p>
          <a:endParaRPr lang="en-US"/>
        </a:p>
      </dgm:t>
    </dgm:pt>
    <dgm:pt modelId="{4F02262C-D78C-49B7-8CB3-4F284ACA8F9A}" type="pres">
      <dgm:prSet presAssocID="{0E35C577-1E6B-418E-A8C5-C567899E4A86}" presName="hierChild4" presStyleCnt="0"/>
      <dgm:spPr/>
    </dgm:pt>
    <dgm:pt modelId="{FD416CFF-16F7-4888-B382-BB40F52E272D}" type="pres">
      <dgm:prSet presAssocID="{0E35C577-1E6B-418E-A8C5-C567899E4A86}" presName="hierChild5" presStyleCnt="0"/>
      <dgm:spPr/>
    </dgm:pt>
    <dgm:pt modelId="{43EB5439-6BC6-49D9-A167-403C5E613FBB}" type="pres">
      <dgm:prSet presAssocID="{8EB443A6-D82E-4298-9F0E-2812BE316C1E}" presName="Name37" presStyleLbl="parChTrans1D3" presStyleIdx="7" presStyleCnt="13"/>
      <dgm:spPr/>
      <dgm:t>
        <a:bodyPr/>
        <a:lstStyle/>
        <a:p>
          <a:endParaRPr lang="en-US"/>
        </a:p>
      </dgm:t>
    </dgm:pt>
    <dgm:pt modelId="{060CEB48-A1E3-43C2-8F77-C07BC272D763}" type="pres">
      <dgm:prSet presAssocID="{FF95F3A3-F3A6-4854-B62E-70A16AD598C1}" presName="hierRoot2" presStyleCnt="0">
        <dgm:presLayoutVars>
          <dgm:hierBranch val="init"/>
        </dgm:presLayoutVars>
      </dgm:prSet>
      <dgm:spPr/>
    </dgm:pt>
    <dgm:pt modelId="{613DFE40-4D45-408C-BA23-56EBABBF4282}" type="pres">
      <dgm:prSet presAssocID="{FF95F3A3-F3A6-4854-B62E-70A16AD598C1}" presName="rootComposite" presStyleCnt="0"/>
      <dgm:spPr/>
    </dgm:pt>
    <dgm:pt modelId="{7C01F34A-75E2-494F-9E1B-92DB8998A907}" type="pres">
      <dgm:prSet presAssocID="{FF95F3A3-F3A6-4854-B62E-70A16AD598C1}" presName="rootText" presStyleLbl="node3" presStyleIdx="7" presStyleCnt="13" custScaleY="2055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CDE985-7E0D-4C95-817B-11E926F9BD7C}" type="pres">
      <dgm:prSet presAssocID="{FF95F3A3-F3A6-4854-B62E-70A16AD598C1}" presName="rootConnector" presStyleLbl="node3" presStyleIdx="7" presStyleCnt="13"/>
      <dgm:spPr/>
      <dgm:t>
        <a:bodyPr/>
        <a:lstStyle/>
        <a:p>
          <a:endParaRPr lang="en-US"/>
        </a:p>
      </dgm:t>
    </dgm:pt>
    <dgm:pt modelId="{059C6156-8D33-47AC-8274-61FA9EFD1EC2}" type="pres">
      <dgm:prSet presAssocID="{FF95F3A3-F3A6-4854-B62E-70A16AD598C1}" presName="hierChild4" presStyleCnt="0"/>
      <dgm:spPr/>
    </dgm:pt>
    <dgm:pt modelId="{474403FA-1F73-4BEC-97FE-1CEF459D63C5}" type="pres">
      <dgm:prSet presAssocID="{FF95F3A3-F3A6-4854-B62E-70A16AD598C1}" presName="hierChild5" presStyleCnt="0"/>
      <dgm:spPr/>
    </dgm:pt>
    <dgm:pt modelId="{1B6F7CE9-8EA6-4679-99F2-4118701D34B2}" type="pres">
      <dgm:prSet presAssocID="{08DA7C8D-3078-4BBF-9D47-D9A5602EECD6}" presName="Name37" presStyleLbl="parChTrans1D3" presStyleIdx="8" presStyleCnt="13"/>
      <dgm:spPr/>
      <dgm:t>
        <a:bodyPr/>
        <a:lstStyle/>
        <a:p>
          <a:endParaRPr lang="en-US"/>
        </a:p>
      </dgm:t>
    </dgm:pt>
    <dgm:pt modelId="{6FC7D4DD-BBF8-4412-B981-D62FD8D697F9}" type="pres">
      <dgm:prSet presAssocID="{26F2E0DC-1394-4F39-A6B1-5A65B922C4BA}" presName="hierRoot2" presStyleCnt="0">
        <dgm:presLayoutVars>
          <dgm:hierBranch val="init"/>
        </dgm:presLayoutVars>
      </dgm:prSet>
      <dgm:spPr/>
    </dgm:pt>
    <dgm:pt modelId="{3442936F-4892-47F5-BF65-D4EA42795C31}" type="pres">
      <dgm:prSet presAssocID="{26F2E0DC-1394-4F39-A6B1-5A65B922C4BA}" presName="rootComposite" presStyleCnt="0"/>
      <dgm:spPr/>
    </dgm:pt>
    <dgm:pt modelId="{2569686A-0B1E-43A4-B3A2-E28D2B1C81E0}" type="pres">
      <dgm:prSet presAssocID="{26F2E0DC-1394-4F39-A6B1-5A65B922C4BA}" presName="rootText" presStyleLbl="node3" presStyleIdx="8" presStyleCnt="13" custScaleY="2055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1F279A-4C22-4C85-BF60-DBAF4B87AEDA}" type="pres">
      <dgm:prSet presAssocID="{26F2E0DC-1394-4F39-A6B1-5A65B922C4BA}" presName="rootConnector" presStyleLbl="node3" presStyleIdx="8" presStyleCnt="13"/>
      <dgm:spPr/>
      <dgm:t>
        <a:bodyPr/>
        <a:lstStyle/>
        <a:p>
          <a:endParaRPr lang="en-US"/>
        </a:p>
      </dgm:t>
    </dgm:pt>
    <dgm:pt modelId="{136F6DA6-BCCE-4471-B067-6FACD4D20E67}" type="pres">
      <dgm:prSet presAssocID="{26F2E0DC-1394-4F39-A6B1-5A65B922C4BA}" presName="hierChild4" presStyleCnt="0"/>
      <dgm:spPr/>
    </dgm:pt>
    <dgm:pt modelId="{F9ABD926-26F2-4EE0-9D1E-BD94506304CB}" type="pres">
      <dgm:prSet presAssocID="{26F2E0DC-1394-4F39-A6B1-5A65B922C4BA}" presName="hierChild5" presStyleCnt="0"/>
      <dgm:spPr/>
    </dgm:pt>
    <dgm:pt modelId="{851EB671-50E9-4AE2-BC8F-C4E75023C7D7}" type="pres">
      <dgm:prSet presAssocID="{7545E69F-BFE5-4F0F-AE46-A75B8BAB2B6A}" presName="Name37" presStyleLbl="parChTrans1D3" presStyleIdx="9" presStyleCnt="13"/>
      <dgm:spPr/>
      <dgm:t>
        <a:bodyPr/>
        <a:lstStyle/>
        <a:p>
          <a:endParaRPr lang="en-US"/>
        </a:p>
      </dgm:t>
    </dgm:pt>
    <dgm:pt modelId="{1BA07878-BF96-4692-BF26-8B9023DDBD36}" type="pres">
      <dgm:prSet presAssocID="{A8D3FAF9-636C-467F-A7AC-B042B5250721}" presName="hierRoot2" presStyleCnt="0">
        <dgm:presLayoutVars>
          <dgm:hierBranch val="init"/>
        </dgm:presLayoutVars>
      </dgm:prSet>
      <dgm:spPr/>
    </dgm:pt>
    <dgm:pt modelId="{6972521D-A2EF-411C-AD5F-6024917D7C6E}" type="pres">
      <dgm:prSet presAssocID="{A8D3FAF9-636C-467F-A7AC-B042B5250721}" presName="rootComposite" presStyleCnt="0"/>
      <dgm:spPr/>
    </dgm:pt>
    <dgm:pt modelId="{FDB9964B-031A-4C32-AF29-E639EB9EE66F}" type="pres">
      <dgm:prSet presAssocID="{A8D3FAF9-636C-467F-A7AC-B042B5250721}" presName="rootText" presStyleLbl="node3" presStyleIdx="9" presStyleCnt="13" custScaleX="150073" custScaleY="6525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58F14B-C4B5-492E-BCEA-24021885912E}" type="pres">
      <dgm:prSet presAssocID="{A8D3FAF9-636C-467F-A7AC-B042B5250721}" presName="rootConnector" presStyleLbl="node3" presStyleIdx="9" presStyleCnt="13"/>
      <dgm:spPr/>
      <dgm:t>
        <a:bodyPr/>
        <a:lstStyle/>
        <a:p>
          <a:endParaRPr lang="en-US"/>
        </a:p>
      </dgm:t>
    </dgm:pt>
    <dgm:pt modelId="{4A57DAD4-30F1-4DF5-A330-C60B1402F844}" type="pres">
      <dgm:prSet presAssocID="{A8D3FAF9-636C-467F-A7AC-B042B5250721}" presName="hierChild4" presStyleCnt="0"/>
      <dgm:spPr/>
    </dgm:pt>
    <dgm:pt modelId="{F52C8C77-5334-49D4-AA67-86F112638B82}" type="pres">
      <dgm:prSet presAssocID="{A8D3FAF9-636C-467F-A7AC-B042B5250721}" presName="hierChild5" presStyleCnt="0"/>
      <dgm:spPr/>
    </dgm:pt>
    <dgm:pt modelId="{63731A2A-4435-43FF-A98E-CD3BAA859F8B}" type="pres">
      <dgm:prSet presAssocID="{EFB43A82-9492-460C-A6E7-F2A9AB008AA7}" presName="Name37" presStyleLbl="parChTrans1D3" presStyleIdx="10" presStyleCnt="13"/>
      <dgm:spPr/>
      <dgm:t>
        <a:bodyPr/>
        <a:lstStyle/>
        <a:p>
          <a:endParaRPr lang="en-US"/>
        </a:p>
      </dgm:t>
    </dgm:pt>
    <dgm:pt modelId="{522B257F-7D4B-4BAB-BF54-3D7FF5396894}" type="pres">
      <dgm:prSet presAssocID="{9C548843-DD0E-4E4D-834A-FEF39952D0B0}" presName="hierRoot2" presStyleCnt="0">
        <dgm:presLayoutVars>
          <dgm:hierBranch val="init"/>
        </dgm:presLayoutVars>
      </dgm:prSet>
      <dgm:spPr/>
    </dgm:pt>
    <dgm:pt modelId="{F81EA714-7842-4F73-90CB-84442CB16392}" type="pres">
      <dgm:prSet presAssocID="{9C548843-DD0E-4E4D-834A-FEF39952D0B0}" presName="rootComposite" presStyleCnt="0"/>
      <dgm:spPr/>
    </dgm:pt>
    <dgm:pt modelId="{145EBED9-BF08-46DB-A815-91422940AC32}" type="pres">
      <dgm:prSet presAssocID="{9C548843-DD0E-4E4D-834A-FEF39952D0B0}" presName="rootText" presStyleLbl="node3" presStyleIdx="10" presStyleCnt="13" custScaleY="239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E8FBD6-4037-48AF-B43B-3CFFF0C4306F}" type="pres">
      <dgm:prSet presAssocID="{9C548843-DD0E-4E4D-834A-FEF39952D0B0}" presName="rootConnector" presStyleLbl="node3" presStyleIdx="10" presStyleCnt="13"/>
      <dgm:spPr/>
      <dgm:t>
        <a:bodyPr/>
        <a:lstStyle/>
        <a:p>
          <a:endParaRPr lang="en-US"/>
        </a:p>
      </dgm:t>
    </dgm:pt>
    <dgm:pt modelId="{96D4BA36-7498-42FC-AD1B-D41F875EFA0F}" type="pres">
      <dgm:prSet presAssocID="{9C548843-DD0E-4E4D-834A-FEF39952D0B0}" presName="hierChild4" presStyleCnt="0"/>
      <dgm:spPr/>
    </dgm:pt>
    <dgm:pt modelId="{45C6866B-AAC4-4AC7-A597-DF629E426076}" type="pres">
      <dgm:prSet presAssocID="{9C548843-DD0E-4E4D-834A-FEF39952D0B0}" presName="hierChild5" presStyleCnt="0"/>
      <dgm:spPr/>
    </dgm:pt>
    <dgm:pt modelId="{8668A1F7-CE05-45AE-A399-5775C6022E47}" type="pres">
      <dgm:prSet presAssocID="{8BA77261-4E05-4DFB-9558-C00BC184A8A0}" presName="Name37" presStyleLbl="parChTrans1D3" presStyleIdx="11" presStyleCnt="13"/>
      <dgm:spPr/>
      <dgm:t>
        <a:bodyPr/>
        <a:lstStyle/>
        <a:p>
          <a:endParaRPr lang="en-US"/>
        </a:p>
      </dgm:t>
    </dgm:pt>
    <dgm:pt modelId="{A6513D47-8D10-45F0-A25F-CEF75B07D62B}" type="pres">
      <dgm:prSet presAssocID="{AD405460-E8A3-47F1-A46E-D3818916CB37}" presName="hierRoot2" presStyleCnt="0">
        <dgm:presLayoutVars>
          <dgm:hierBranch val="init"/>
        </dgm:presLayoutVars>
      </dgm:prSet>
      <dgm:spPr/>
    </dgm:pt>
    <dgm:pt modelId="{E2D99F7A-24FD-477D-B579-3A57E942432E}" type="pres">
      <dgm:prSet presAssocID="{AD405460-E8A3-47F1-A46E-D3818916CB37}" presName="rootComposite" presStyleCnt="0"/>
      <dgm:spPr/>
    </dgm:pt>
    <dgm:pt modelId="{088E6EB9-7C66-4425-B3D2-0A3F5DDED914}" type="pres">
      <dgm:prSet presAssocID="{AD405460-E8A3-47F1-A46E-D3818916CB37}" presName="rootText" presStyleLbl="node3" presStyleIdx="11" presStyleCnt="13" custScaleY="2601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D9539D-642E-42AA-AB3F-520EBCC6946A}" type="pres">
      <dgm:prSet presAssocID="{AD405460-E8A3-47F1-A46E-D3818916CB37}" presName="rootConnector" presStyleLbl="node3" presStyleIdx="11" presStyleCnt="13"/>
      <dgm:spPr/>
      <dgm:t>
        <a:bodyPr/>
        <a:lstStyle/>
        <a:p>
          <a:endParaRPr lang="en-US"/>
        </a:p>
      </dgm:t>
    </dgm:pt>
    <dgm:pt modelId="{9A69BD08-3025-420E-AFF8-0749F7FD9760}" type="pres">
      <dgm:prSet presAssocID="{AD405460-E8A3-47F1-A46E-D3818916CB37}" presName="hierChild4" presStyleCnt="0"/>
      <dgm:spPr/>
    </dgm:pt>
    <dgm:pt modelId="{DFF5C371-C048-4E0C-BF09-0BE05974E76E}" type="pres">
      <dgm:prSet presAssocID="{AD405460-E8A3-47F1-A46E-D3818916CB37}" presName="hierChild5" presStyleCnt="0"/>
      <dgm:spPr/>
    </dgm:pt>
    <dgm:pt modelId="{75B75648-8658-4E52-94CF-A5DD40244779}" type="pres">
      <dgm:prSet presAssocID="{678DC6B6-1C0F-4062-806E-1FE1B0038315}" presName="Name37" presStyleLbl="parChTrans1D3" presStyleIdx="12" presStyleCnt="13"/>
      <dgm:spPr/>
      <dgm:t>
        <a:bodyPr/>
        <a:lstStyle/>
        <a:p>
          <a:endParaRPr lang="en-US"/>
        </a:p>
      </dgm:t>
    </dgm:pt>
    <dgm:pt modelId="{DDB6CFFC-1E09-472F-9CB8-5B63D507CC47}" type="pres">
      <dgm:prSet presAssocID="{F508F8EC-3C6A-4374-BFE1-EF6D83F97850}" presName="hierRoot2" presStyleCnt="0">
        <dgm:presLayoutVars>
          <dgm:hierBranch val="init"/>
        </dgm:presLayoutVars>
      </dgm:prSet>
      <dgm:spPr/>
    </dgm:pt>
    <dgm:pt modelId="{B431A6E2-B913-44BB-9A8F-6909AA2CB4E8}" type="pres">
      <dgm:prSet presAssocID="{F508F8EC-3C6A-4374-BFE1-EF6D83F97850}" presName="rootComposite" presStyleCnt="0"/>
      <dgm:spPr/>
    </dgm:pt>
    <dgm:pt modelId="{D7803933-4D76-463F-8F04-B2F6AADA7231}" type="pres">
      <dgm:prSet presAssocID="{F508F8EC-3C6A-4374-BFE1-EF6D83F97850}" presName="rootText" presStyleLbl="node3" presStyleIdx="12" presStyleCnt="13" custScaleY="2715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EAC385-CEED-434A-BA1F-9703D45963EF}" type="pres">
      <dgm:prSet presAssocID="{F508F8EC-3C6A-4374-BFE1-EF6D83F97850}" presName="rootConnector" presStyleLbl="node3" presStyleIdx="12" presStyleCnt="13"/>
      <dgm:spPr/>
      <dgm:t>
        <a:bodyPr/>
        <a:lstStyle/>
        <a:p>
          <a:endParaRPr lang="en-US"/>
        </a:p>
      </dgm:t>
    </dgm:pt>
    <dgm:pt modelId="{704EB6DD-0641-4335-B124-4136212A7998}" type="pres">
      <dgm:prSet presAssocID="{F508F8EC-3C6A-4374-BFE1-EF6D83F97850}" presName="hierChild4" presStyleCnt="0"/>
      <dgm:spPr/>
    </dgm:pt>
    <dgm:pt modelId="{A5032F80-BB0D-48A5-9661-4A49079845E0}" type="pres">
      <dgm:prSet presAssocID="{F508F8EC-3C6A-4374-BFE1-EF6D83F97850}" presName="hierChild5" presStyleCnt="0"/>
      <dgm:spPr/>
    </dgm:pt>
    <dgm:pt modelId="{EBE78923-9A49-4E14-B12A-2F75F4EC4C89}" type="pres">
      <dgm:prSet presAssocID="{2C8FCF7E-9516-41E4-9254-1A24C3704F51}" presName="hierChild5" presStyleCnt="0"/>
      <dgm:spPr/>
      <dgm:t>
        <a:bodyPr/>
        <a:lstStyle/>
        <a:p>
          <a:endParaRPr lang="en-US"/>
        </a:p>
      </dgm:t>
    </dgm:pt>
    <dgm:pt modelId="{4D4E6DB6-9A41-4E0C-A8EE-3E8B9C9CD1FF}" type="pres">
      <dgm:prSet presAssocID="{E6A351FD-F9AE-45DC-9F57-351B44100983}" presName="hierChild3" presStyleCnt="0"/>
      <dgm:spPr/>
    </dgm:pt>
  </dgm:ptLst>
  <dgm:cxnLst>
    <dgm:cxn modelId="{C053C05B-E80C-4C0E-8182-7ED8081BEAAA}" type="presOf" srcId="{FF95F3A3-F3A6-4854-B62E-70A16AD598C1}" destId="{7C01F34A-75E2-494F-9E1B-92DB8998A907}" srcOrd="0" destOrd="0" presId="urn:microsoft.com/office/officeart/2005/8/layout/orgChart1"/>
    <dgm:cxn modelId="{ADB03DCC-F743-4F16-AF72-E7153B0125E1}" srcId="{2C8FCF7E-9516-41E4-9254-1A24C3704F51}" destId="{BCBEBD63-EEFF-410B-9BFB-8B9E940FC436}" srcOrd="2" destOrd="0" parTransId="{70D9DD3B-E6EE-4EBD-8A39-B0144D932C04}" sibTransId="{31B8AAE2-FF1D-42B5-B507-087E7B251942}"/>
    <dgm:cxn modelId="{26BB0088-9833-4FBE-BD21-5AF571291B43}" srcId="{2C8FCF7E-9516-41E4-9254-1A24C3704F51}" destId="{0E35C577-1E6B-418E-A8C5-C567899E4A86}" srcOrd="6" destOrd="0" parTransId="{FC04DEC1-F5B8-4D1A-BE8C-382152B593FE}" sibTransId="{1E9B46C7-0C7B-4AAF-9F10-66129BC0A717}"/>
    <dgm:cxn modelId="{870FBAC9-AE62-474C-81A5-E4A5AB2A9AF6}" type="presOf" srcId="{9C548843-DD0E-4E4D-834A-FEF39952D0B0}" destId="{F2E8FBD6-4037-48AF-B43B-3CFFF0C4306F}" srcOrd="1" destOrd="0" presId="urn:microsoft.com/office/officeart/2005/8/layout/orgChart1"/>
    <dgm:cxn modelId="{B23DA08B-A4C6-4F1E-A4D6-B55CF1B83ABB}" type="presOf" srcId="{F508F8EC-3C6A-4374-BFE1-EF6D83F97850}" destId="{24EAC385-CEED-434A-BA1F-9703D45963EF}" srcOrd="1" destOrd="0" presId="urn:microsoft.com/office/officeart/2005/8/layout/orgChart1"/>
    <dgm:cxn modelId="{34369FDC-E478-47FA-B8FF-C1683FE86D67}" type="presOf" srcId="{A8D3FAF9-636C-467F-A7AC-B042B5250721}" destId="{FDB9964B-031A-4C32-AF29-E639EB9EE66F}" srcOrd="0" destOrd="0" presId="urn:microsoft.com/office/officeart/2005/8/layout/orgChart1"/>
    <dgm:cxn modelId="{FCA2C291-B8C4-4EB6-AD9B-3363B0A56F08}" type="presOf" srcId="{0E35C577-1E6B-418E-A8C5-C567899E4A86}" destId="{56A634DD-A91A-458F-BCDE-7EACD82330F0}" srcOrd="1" destOrd="0" presId="urn:microsoft.com/office/officeart/2005/8/layout/orgChart1"/>
    <dgm:cxn modelId="{736E26E9-D809-4BCF-A47A-1CD663B30BEF}" type="presOf" srcId="{D59A5675-45E2-444B-AD81-C7E507F8E3E8}" destId="{F12DD1F1-36BF-4BCA-9C26-4641EF4A35E2}" srcOrd="0" destOrd="0" presId="urn:microsoft.com/office/officeart/2005/8/layout/orgChart1"/>
    <dgm:cxn modelId="{BD69EC24-ECE6-4BD0-B94F-2B356E019CA7}" srcId="{2C8FCF7E-9516-41E4-9254-1A24C3704F51}" destId="{A8D3FAF9-636C-467F-A7AC-B042B5250721}" srcOrd="9" destOrd="0" parTransId="{7545E69F-BFE5-4F0F-AE46-A75B8BAB2B6A}" sibTransId="{17F3D723-33AE-4D53-B66D-FB02DA4085E2}"/>
    <dgm:cxn modelId="{54E97DA9-58AE-4219-BB36-51704342A302}" type="presOf" srcId="{9FA9BC00-29FE-4DC3-A6F2-485FF532B492}" destId="{568CD0D6-2DDD-4D20-A411-6E354B6FE352}" srcOrd="1" destOrd="0" presId="urn:microsoft.com/office/officeart/2005/8/layout/orgChart1"/>
    <dgm:cxn modelId="{8EE90F78-4453-46F8-ACC5-03CC68669ECE}" srcId="{E79C0965-BCB0-4A0A-BBEE-0CA5E413DE72}" destId="{E6A351FD-F9AE-45DC-9F57-351B44100983}" srcOrd="0" destOrd="0" parTransId="{DD945FA1-4810-4DBC-AD70-93CE8B23C4E4}" sibTransId="{7284AB9D-49A8-4D99-99A6-07D79BB2CA4B}"/>
    <dgm:cxn modelId="{3783C2E7-1A5B-4F42-8CF9-37DDA6BCFE5C}" type="presOf" srcId="{5D9753D3-74C1-4824-8D73-0414F3E0DA87}" destId="{26108BA0-3241-4572-9A47-238B358E22A5}" srcOrd="0" destOrd="0" presId="urn:microsoft.com/office/officeart/2005/8/layout/orgChart1"/>
    <dgm:cxn modelId="{811E23C0-BD46-407B-84E1-96BCEAF25215}" type="presOf" srcId="{BCBEBD63-EEFF-410B-9BFB-8B9E940FC436}" destId="{FEE18865-FC14-4C10-BC4B-6863535CDE89}" srcOrd="1" destOrd="0" presId="urn:microsoft.com/office/officeart/2005/8/layout/orgChart1"/>
    <dgm:cxn modelId="{110CBD91-6DAE-4F9E-875E-2D5ECFB1F9D4}" type="presOf" srcId="{EFB43A82-9492-460C-A6E7-F2A9AB008AA7}" destId="{63731A2A-4435-43FF-A98E-CD3BAA859F8B}" srcOrd="0" destOrd="0" presId="urn:microsoft.com/office/officeart/2005/8/layout/orgChart1"/>
    <dgm:cxn modelId="{691C7647-0FF9-4DBE-B36A-2C13247BC284}" srcId="{2C8FCF7E-9516-41E4-9254-1A24C3704F51}" destId="{26F2E0DC-1394-4F39-A6B1-5A65B922C4BA}" srcOrd="8" destOrd="0" parTransId="{08DA7C8D-3078-4BBF-9D47-D9A5602EECD6}" sibTransId="{DA68FB33-0EB9-4535-9343-45093B469427}"/>
    <dgm:cxn modelId="{B7599FED-F8D0-422C-A84D-BF32988A7425}" srcId="{2C8FCF7E-9516-41E4-9254-1A24C3704F51}" destId="{FF95F3A3-F3A6-4854-B62E-70A16AD598C1}" srcOrd="7" destOrd="0" parTransId="{8EB443A6-D82E-4298-9F0E-2812BE316C1E}" sibTransId="{4635B1D8-E537-424A-BA90-8C1F1A51D3B2}"/>
    <dgm:cxn modelId="{4C1556E0-5F75-424C-A46A-D674978588A0}" srcId="{ACEF672E-2490-4725-A232-2FB5357C84FA}" destId="{CD3337A3-83E1-40FB-BFA3-C27F8599391F}" srcOrd="0" destOrd="0" parTransId="{23EAC652-E296-4AAE-9ACA-817E34FECD56}" sibTransId="{F9C318E8-A305-40A4-8FB3-A3852692BCD1}"/>
    <dgm:cxn modelId="{2F7C3CAF-56C3-4247-B27F-BF2D5978E1C4}" type="presOf" srcId="{A0C9E319-35E4-4599-8F43-358ADFDBE2B8}" destId="{09FA8C34-0A1B-438C-A710-8D2F8D126F96}" srcOrd="1" destOrd="0" presId="urn:microsoft.com/office/officeart/2005/8/layout/orgChart1"/>
    <dgm:cxn modelId="{1178839F-7A3E-4D12-B2B6-212658CEE94F}" srcId="{2C8FCF7E-9516-41E4-9254-1A24C3704F51}" destId="{ACEF672E-2490-4725-A232-2FB5357C84FA}" srcOrd="4" destOrd="0" parTransId="{6C7B4453-FA32-4E35-BFC9-7295E5D8B5BB}" sibTransId="{20B278E3-0C44-45A5-B1C4-A1628F31C1CF}"/>
    <dgm:cxn modelId="{D94CD4BD-24E7-46FD-A38C-60FE646C7CDB}" srcId="{2C8FCF7E-9516-41E4-9254-1A24C3704F51}" destId="{9C548843-DD0E-4E4D-834A-FEF39952D0B0}" srcOrd="10" destOrd="0" parTransId="{EFB43A82-9492-460C-A6E7-F2A9AB008AA7}" sibTransId="{A3E3013C-DEAF-48C3-B0E6-A26F89525CBE}"/>
    <dgm:cxn modelId="{FB9E96A9-26B4-4934-9762-27FA465CA5D5}" srcId="{2C8FCF7E-9516-41E4-9254-1A24C3704F51}" destId="{9FA9BC00-29FE-4DC3-A6F2-485FF532B492}" srcOrd="1" destOrd="0" parTransId="{D59A5675-45E2-444B-AD81-C7E507F8E3E8}" sibTransId="{850EFF20-BAFD-45B8-B2D6-7C745DE277F9}"/>
    <dgm:cxn modelId="{0763B197-8FF6-4B0A-984C-8DACB929C726}" type="presOf" srcId="{ACEF672E-2490-4725-A232-2FB5357C84FA}" destId="{B879E645-125C-44A6-B31D-70622786B59D}" srcOrd="0" destOrd="0" presId="urn:microsoft.com/office/officeart/2005/8/layout/orgChart1"/>
    <dgm:cxn modelId="{727C23E7-0DE9-4649-93C8-4E33A7C42AE1}" type="presOf" srcId="{0B55A475-25BF-4E9B-A456-422A3F5F56EA}" destId="{3D15077C-380F-42ED-A1AA-A6D305BF0540}" srcOrd="0" destOrd="0" presId="urn:microsoft.com/office/officeart/2005/8/layout/orgChart1"/>
    <dgm:cxn modelId="{FF69702C-D9D1-441A-B399-156782D618B0}" type="presOf" srcId="{A0C9E319-35E4-4599-8F43-358ADFDBE2B8}" destId="{F45A33D5-4B5E-4B01-84AD-B1C68C8C0992}" srcOrd="0" destOrd="0" presId="urn:microsoft.com/office/officeart/2005/8/layout/orgChart1"/>
    <dgm:cxn modelId="{EA53217A-0E8E-4C43-98AD-6630DBA2B6C9}" type="presOf" srcId="{9FA9BC00-29FE-4DC3-A6F2-485FF532B492}" destId="{FE7AEDE3-2D6A-4935-BC95-1F1F8EB79A3D}" srcOrd="0" destOrd="0" presId="urn:microsoft.com/office/officeart/2005/8/layout/orgChart1"/>
    <dgm:cxn modelId="{4C984A6A-68AC-4D6E-B5A1-DBAD1BA26502}" type="presOf" srcId="{AD405460-E8A3-47F1-A46E-D3818916CB37}" destId="{8CD9539D-642E-42AA-AB3F-520EBCC6946A}" srcOrd="1" destOrd="0" presId="urn:microsoft.com/office/officeart/2005/8/layout/orgChart1"/>
    <dgm:cxn modelId="{02CEAB83-8BC9-4EFE-96FF-249A77324F0D}" type="presOf" srcId="{7545E69F-BFE5-4F0F-AE46-A75B8BAB2B6A}" destId="{851EB671-50E9-4AE2-BC8F-C4E75023C7D7}" srcOrd="0" destOrd="0" presId="urn:microsoft.com/office/officeart/2005/8/layout/orgChart1"/>
    <dgm:cxn modelId="{48AAC657-96F7-465C-B9F7-453FEB00932F}" type="presOf" srcId="{A8D3FAF9-636C-467F-A7AC-B042B5250721}" destId="{9E58F14B-C4B5-492E-BCEA-24021885912E}" srcOrd="1" destOrd="0" presId="urn:microsoft.com/office/officeart/2005/8/layout/orgChart1"/>
    <dgm:cxn modelId="{42712BBD-BEDC-4B2E-B978-4F28433E1153}" type="presOf" srcId="{E6A351FD-F9AE-45DC-9F57-351B44100983}" destId="{71A71AE0-9D0A-404B-836E-B9A883B59F76}" srcOrd="0" destOrd="0" presId="urn:microsoft.com/office/officeart/2005/8/layout/orgChart1"/>
    <dgm:cxn modelId="{5C27DF63-2892-46EF-BC61-1EEFEE8B51FF}" type="presOf" srcId="{E79C0965-BCB0-4A0A-BBEE-0CA5E413DE72}" destId="{960EE545-2BCD-43C9-99BD-5C2CB7B145B8}" srcOrd="0" destOrd="0" presId="urn:microsoft.com/office/officeart/2005/8/layout/orgChart1"/>
    <dgm:cxn modelId="{AF1AC15F-87C2-469B-85B4-FDE5436F1499}" type="presOf" srcId="{678DC6B6-1C0F-4062-806E-1FE1B0038315}" destId="{75B75648-8658-4E52-94CF-A5DD40244779}" srcOrd="0" destOrd="0" presId="urn:microsoft.com/office/officeart/2005/8/layout/orgChart1"/>
    <dgm:cxn modelId="{3B386F02-65FC-4CFA-A4F5-96834C28E3F0}" srcId="{2C8FCF7E-9516-41E4-9254-1A24C3704F51}" destId="{F508F8EC-3C6A-4374-BFE1-EF6D83F97850}" srcOrd="12" destOrd="0" parTransId="{678DC6B6-1C0F-4062-806E-1FE1B0038315}" sibTransId="{ABEFA931-7B9A-4D88-B43C-51D5DC5808E2}"/>
    <dgm:cxn modelId="{F41BD447-BE3F-444A-84E4-9845A7E51D2F}" type="presOf" srcId="{F508F8EC-3C6A-4374-BFE1-EF6D83F97850}" destId="{D7803933-4D76-463F-8F04-B2F6AADA7231}" srcOrd="0" destOrd="0" presId="urn:microsoft.com/office/officeart/2005/8/layout/orgChart1"/>
    <dgm:cxn modelId="{1651DE85-3094-4187-BAF6-3D7E1A27B349}" type="presOf" srcId="{F90C8663-C696-4676-8C55-0F9A4AAE82C0}" destId="{DF30F84E-E57D-4A83-AB64-51821628F66E}" srcOrd="0" destOrd="0" presId="urn:microsoft.com/office/officeart/2005/8/layout/orgChart1"/>
    <dgm:cxn modelId="{311F0596-F333-4691-A9B1-30A64A4D6C5A}" type="presOf" srcId="{F6454A9F-AB80-4747-A312-5F1B0872CE12}" destId="{C0E5B732-7F9D-4E85-A3DB-B7324B0B0FD1}" srcOrd="0" destOrd="0" presId="urn:microsoft.com/office/officeart/2005/8/layout/orgChart1"/>
    <dgm:cxn modelId="{62627CA6-C193-4A0D-B2EF-0931D5AA39BC}" type="presOf" srcId="{2C8FCF7E-9516-41E4-9254-1A24C3704F51}" destId="{7D25B59E-14AD-470C-9AE8-75EE10B65D5C}" srcOrd="1" destOrd="0" presId="urn:microsoft.com/office/officeart/2005/8/layout/orgChart1"/>
    <dgm:cxn modelId="{9EC0D5D3-68E7-40A3-92E1-EBF5E2F0344D}" type="presOf" srcId="{08DA7C8D-3078-4BBF-9D47-D9A5602EECD6}" destId="{1B6F7CE9-8EA6-4679-99F2-4118701D34B2}" srcOrd="0" destOrd="0" presId="urn:microsoft.com/office/officeart/2005/8/layout/orgChart1"/>
    <dgm:cxn modelId="{F3AA599A-4CC1-43DA-8FF2-F4C0A548A072}" type="presOf" srcId="{9C548843-DD0E-4E4D-834A-FEF39952D0B0}" destId="{145EBED9-BF08-46DB-A815-91422940AC32}" srcOrd="0" destOrd="0" presId="urn:microsoft.com/office/officeart/2005/8/layout/orgChart1"/>
    <dgm:cxn modelId="{EACCD641-0E83-4EAF-A733-66A2D0061633}" srcId="{2C8FCF7E-9516-41E4-9254-1A24C3704F51}" destId="{5D9753D3-74C1-4824-8D73-0414F3E0DA87}" srcOrd="5" destOrd="0" parTransId="{F90C8663-C696-4676-8C55-0F9A4AAE82C0}" sibTransId="{EAD2845D-12BB-438F-A1C2-C4B1D6A7AA70}"/>
    <dgm:cxn modelId="{929CC877-6CEB-4277-88C1-66933EA8CF95}" type="presOf" srcId="{5D9753D3-74C1-4824-8D73-0414F3E0DA87}" destId="{0DEC1C78-96F2-489E-8751-5249FFA87FCA}" srcOrd="1" destOrd="0" presId="urn:microsoft.com/office/officeart/2005/8/layout/orgChart1"/>
    <dgm:cxn modelId="{C76F0AA9-2127-462B-81CC-CB54309D5D16}" type="presOf" srcId="{CD3337A3-83E1-40FB-BFA3-C27F8599391F}" destId="{CD8D7E98-1C2F-4FFB-8C62-C0FEF3CFAD69}" srcOrd="0" destOrd="0" presId="urn:microsoft.com/office/officeart/2005/8/layout/orgChart1"/>
    <dgm:cxn modelId="{2BA86988-D79A-43C7-9807-F6F68ACAAADE}" type="presOf" srcId="{BCBEBD63-EEFF-410B-9BFB-8B9E940FC436}" destId="{37CA2EDA-4255-462A-8330-C7E05589D332}" srcOrd="0" destOrd="0" presId="urn:microsoft.com/office/officeart/2005/8/layout/orgChart1"/>
    <dgm:cxn modelId="{262D317A-4A5E-4625-9F62-C1E13604A952}" type="presOf" srcId="{0E35C577-1E6B-418E-A8C5-C567899E4A86}" destId="{F3F20E6F-C8EB-42B3-A007-90F4495DAB44}" srcOrd="0" destOrd="0" presId="urn:microsoft.com/office/officeart/2005/8/layout/orgChart1"/>
    <dgm:cxn modelId="{440A5EFA-9D24-42B8-89D0-F734EABB9B40}" type="presOf" srcId="{26F2E0DC-1394-4F39-A6B1-5A65B922C4BA}" destId="{F11F279A-4C22-4C85-BF60-DBAF4B87AEDA}" srcOrd="1" destOrd="0" presId="urn:microsoft.com/office/officeart/2005/8/layout/orgChart1"/>
    <dgm:cxn modelId="{7B24064F-BC4D-4DC2-8E10-9A8F7822989E}" srcId="{2C8FCF7E-9516-41E4-9254-1A24C3704F51}" destId="{A0C9E319-35E4-4599-8F43-358ADFDBE2B8}" srcOrd="0" destOrd="0" parTransId="{0B55A475-25BF-4E9B-A456-422A3F5F56EA}" sibTransId="{D1FE3A9F-8B8D-44E5-B9A0-17B99DEF9F10}"/>
    <dgm:cxn modelId="{E29D4765-A868-4284-A259-403D269D8AD5}" type="presOf" srcId="{23EAC652-E296-4AAE-9ACA-817E34FECD56}" destId="{F4A1AA25-0C3D-44BD-9504-E17331406434}" srcOrd="0" destOrd="0" presId="urn:microsoft.com/office/officeart/2005/8/layout/orgChart1"/>
    <dgm:cxn modelId="{633028E3-1368-4790-B8C0-C9C061949C76}" type="presOf" srcId="{6C7B4453-FA32-4E35-BFC9-7295E5D8B5BB}" destId="{CCF5B64D-D41C-41F6-A4EC-D2890B0EB191}" srcOrd="0" destOrd="0" presId="urn:microsoft.com/office/officeart/2005/8/layout/orgChart1"/>
    <dgm:cxn modelId="{E88C57DE-5F03-4989-80AD-C12B2374A3E0}" type="presOf" srcId="{F9650700-41A3-4C5B-8381-54101E87FBD1}" destId="{D6FE9F45-4AE4-462F-ABCB-3CA53B7E6CCC}" srcOrd="0" destOrd="0" presId="urn:microsoft.com/office/officeart/2005/8/layout/orgChart1"/>
    <dgm:cxn modelId="{6948612D-1EEE-4FB4-99AB-4F760C0EECF3}" srcId="{2C8FCF7E-9516-41E4-9254-1A24C3704F51}" destId="{AD405460-E8A3-47F1-A46E-D3818916CB37}" srcOrd="11" destOrd="0" parTransId="{8BA77261-4E05-4DFB-9558-C00BC184A8A0}" sibTransId="{8DD2C6C4-07D6-4E28-9225-111B52D37BCB}"/>
    <dgm:cxn modelId="{81950512-E5B4-4450-9BB1-D14EF242A42B}" type="presOf" srcId="{AD405460-E8A3-47F1-A46E-D3818916CB37}" destId="{088E6EB9-7C66-4425-B3D2-0A3F5DDED914}" srcOrd="0" destOrd="0" presId="urn:microsoft.com/office/officeart/2005/8/layout/orgChart1"/>
    <dgm:cxn modelId="{1B912A7F-61CA-4D68-8508-55B463EF8CE1}" type="presOf" srcId="{8BA77261-4E05-4DFB-9558-C00BC184A8A0}" destId="{8668A1F7-CE05-45AE-A399-5775C6022E47}" srcOrd="0" destOrd="0" presId="urn:microsoft.com/office/officeart/2005/8/layout/orgChart1"/>
    <dgm:cxn modelId="{F611A5F1-EABB-4BB2-8588-791FCDEE375F}" type="presOf" srcId="{E6A351FD-F9AE-45DC-9F57-351B44100983}" destId="{F72AC94D-4691-44E2-967C-EB2D7F8D7A58}" srcOrd="1" destOrd="0" presId="urn:microsoft.com/office/officeart/2005/8/layout/orgChart1"/>
    <dgm:cxn modelId="{283894E8-0576-4459-8AAD-D4F7D8AA4FEB}" type="presOf" srcId="{8EB443A6-D82E-4298-9F0E-2812BE316C1E}" destId="{43EB5439-6BC6-49D9-A167-403C5E613FBB}" srcOrd="0" destOrd="0" presId="urn:microsoft.com/office/officeart/2005/8/layout/orgChart1"/>
    <dgm:cxn modelId="{EC79BCB7-4A5E-4BD5-B491-4B05681A9A56}" srcId="{2C8FCF7E-9516-41E4-9254-1A24C3704F51}" destId="{4F6A2634-C827-4425-AB4B-8E997169215A}" srcOrd="3" destOrd="0" parTransId="{F6454A9F-AB80-4747-A312-5F1B0872CE12}" sibTransId="{8B59EEC8-5619-44F1-B1B0-BC32499C239F}"/>
    <dgm:cxn modelId="{2CEB3586-4A32-48A4-A574-7DB657296DFD}" type="presOf" srcId="{4F6A2634-C827-4425-AB4B-8E997169215A}" destId="{B23E1D8F-356A-4FE6-A486-893A057ED331}" srcOrd="0" destOrd="0" presId="urn:microsoft.com/office/officeart/2005/8/layout/orgChart1"/>
    <dgm:cxn modelId="{4D001098-D505-4D3C-A870-BF0A34ACC066}" type="presOf" srcId="{FF95F3A3-F3A6-4854-B62E-70A16AD598C1}" destId="{15CDE985-7E0D-4C95-817B-11E926F9BD7C}" srcOrd="1" destOrd="0" presId="urn:microsoft.com/office/officeart/2005/8/layout/orgChart1"/>
    <dgm:cxn modelId="{6E6E0F2E-8C8B-4E88-8DC7-9C06C8A4A48E}" type="presOf" srcId="{FC04DEC1-F5B8-4D1A-BE8C-382152B593FE}" destId="{4C1A6D9A-C8D8-4F4F-9439-BE4464454118}" srcOrd="0" destOrd="0" presId="urn:microsoft.com/office/officeart/2005/8/layout/orgChart1"/>
    <dgm:cxn modelId="{36DE0F04-E5AF-4387-A85C-6ED9245792B0}" srcId="{E6A351FD-F9AE-45DC-9F57-351B44100983}" destId="{2C8FCF7E-9516-41E4-9254-1A24C3704F51}" srcOrd="0" destOrd="0" parTransId="{F9650700-41A3-4C5B-8381-54101E87FBD1}" sibTransId="{7EB2B6B8-FFF3-47B6-A07C-E36ABEC0C6C5}"/>
    <dgm:cxn modelId="{3B9AFF65-01EF-4B8A-877A-2E884664A218}" type="presOf" srcId="{2C8FCF7E-9516-41E4-9254-1A24C3704F51}" destId="{D522EBA0-CEDC-4BEF-9FAF-81721418B5B9}" srcOrd="0" destOrd="0" presId="urn:microsoft.com/office/officeart/2005/8/layout/orgChart1"/>
    <dgm:cxn modelId="{BAFAB67F-F832-4493-970B-441DBAB62445}" type="presOf" srcId="{70D9DD3B-E6EE-4EBD-8A39-B0144D932C04}" destId="{0F631F85-1A00-4D12-874A-995BD2059DC6}" srcOrd="0" destOrd="0" presId="urn:microsoft.com/office/officeart/2005/8/layout/orgChart1"/>
    <dgm:cxn modelId="{F78BEF1D-5BB1-48AD-AA21-6179DCC1E431}" type="presOf" srcId="{CD3337A3-83E1-40FB-BFA3-C27F8599391F}" destId="{43B99E19-806D-4354-B5AF-1BA302DEC68C}" srcOrd="1" destOrd="0" presId="urn:microsoft.com/office/officeart/2005/8/layout/orgChart1"/>
    <dgm:cxn modelId="{4D70F531-A1BF-4C9F-B5E5-76C926BFC208}" type="presOf" srcId="{ACEF672E-2490-4725-A232-2FB5357C84FA}" destId="{440C88C6-30A5-45C2-AEDD-4308FA9CF990}" srcOrd="1" destOrd="0" presId="urn:microsoft.com/office/officeart/2005/8/layout/orgChart1"/>
    <dgm:cxn modelId="{DBD244D6-4C10-45C9-8006-F37C774BAFA9}" type="presOf" srcId="{4F6A2634-C827-4425-AB4B-8E997169215A}" destId="{56CCA15E-503B-4644-8AC1-9EB70BD15744}" srcOrd="1" destOrd="0" presId="urn:microsoft.com/office/officeart/2005/8/layout/orgChart1"/>
    <dgm:cxn modelId="{6FDAC6E5-8EB8-42DF-850F-ED166C751337}" type="presOf" srcId="{26F2E0DC-1394-4F39-A6B1-5A65B922C4BA}" destId="{2569686A-0B1E-43A4-B3A2-E28D2B1C81E0}" srcOrd="0" destOrd="0" presId="urn:microsoft.com/office/officeart/2005/8/layout/orgChart1"/>
    <dgm:cxn modelId="{313C9CA2-2DC2-4CEE-A955-D75C7A7E5914}" type="presParOf" srcId="{960EE545-2BCD-43C9-99BD-5C2CB7B145B8}" destId="{A82002DF-50EE-4962-BAAB-55EE8FEA6468}" srcOrd="0" destOrd="0" presId="urn:microsoft.com/office/officeart/2005/8/layout/orgChart1"/>
    <dgm:cxn modelId="{8AB014FE-709C-4A2B-AB92-6CD1C81E8169}" type="presParOf" srcId="{A82002DF-50EE-4962-BAAB-55EE8FEA6468}" destId="{E6E32595-034A-4FF1-8737-D3CBC0338634}" srcOrd="0" destOrd="0" presId="urn:microsoft.com/office/officeart/2005/8/layout/orgChart1"/>
    <dgm:cxn modelId="{47354CBA-2D13-4F28-8689-C237BF3F3AA1}" type="presParOf" srcId="{E6E32595-034A-4FF1-8737-D3CBC0338634}" destId="{71A71AE0-9D0A-404B-836E-B9A883B59F76}" srcOrd="0" destOrd="0" presId="urn:microsoft.com/office/officeart/2005/8/layout/orgChart1"/>
    <dgm:cxn modelId="{0B99881C-B046-44AC-BA73-93F8D48245C3}" type="presParOf" srcId="{E6E32595-034A-4FF1-8737-D3CBC0338634}" destId="{F72AC94D-4691-44E2-967C-EB2D7F8D7A58}" srcOrd="1" destOrd="0" presId="urn:microsoft.com/office/officeart/2005/8/layout/orgChart1"/>
    <dgm:cxn modelId="{F35C5145-6C09-4B15-BCED-4C5B04A30AE0}" type="presParOf" srcId="{A82002DF-50EE-4962-BAAB-55EE8FEA6468}" destId="{322D174A-3B6E-4C2F-9411-08AEDDDBD315}" srcOrd="1" destOrd="0" presId="urn:microsoft.com/office/officeart/2005/8/layout/orgChart1"/>
    <dgm:cxn modelId="{D2D5864C-9B72-4352-A1AF-F30099755850}" type="presParOf" srcId="{322D174A-3B6E-4C2F-9411-08AEDDDBD315}" destId="{D6FE9F45-4AE4-462F-ABCB-3CA53B7E6CCC}" srcOrd="0" destOrd="0" presId="urn:microsoft.com/office/officeart/2005/8/layout/orgChart1"/>
    <dgm:cxn modelId="{48E90874-C69E-4882-BA3E-F279318B0462}" type="presParOf" srcId="{322D174A-3B6E-4C2F-9411-08AEDDDBD315}" destId="{60483694-5767-4755-A925-156C590FB0DC}" srcOrd="1" destOrd="0" presId="urn:microsoft.com/office/officeart/2005/8/layout/orgChart1"/>
    <dgm:cxn modelId="{55E63A56-82B2-4EE8-8C8F-8E953B6A7E16}" type="presParOf" srcId="{60483694-5767-4755-A925-156C590FB0DC}" destId="{00A01887-04A8-4607-AE24-870D3E6B0551}" srcOrd="0" destOrd="0" presId="urn:microsoft.com/office/officeart/2005/8/layout/orgChart1"/>
    <dgm:cxn modelId="{AFCF8661-6E14-4734-901D-B7A55DF20CE6}" type="presParOf" srcId="{00A01887-04A8-4607-AE24-870D3E6B0551}" destId="{D522EBA0-CEDC-4BEF-9FAF-81721418B5B9}" srcOrd="0" destOrd="0" presId="urn:microsoft.com/office/officeart/2005/8/layout/orgChart1"/>
    <dgm:cxn modelId="{1AAAE1BD-6B27-4650-86B1-5C0CD72FEB90}" type="presParOf" srcId="{00A01887-04A8-4607-AE24-870D3E6B0551}" destId="{7D25B59E-14AD-470C-9AE8-75EE10B65D5C}" srcOrd="1" destOrd="0" presId="urn:microsoft.com/office/officeart/2005/8/layout/orgChart1"/>
    <dgm:cxn modelId="{459E1746-9229-477E-AFDA-90C001EFE570}" type="presParOf" srcId="{60483694-5767-4755-A925-156C590FB0DC}" destId="{6370B201-77EE-4420-BFB5-A7A1118A7D04}" srcOrd="1" destOrd="0" presId="urn:microsoft.com/office/officeart/2005/8/layout/orgChart1"/>
    <dgm:cxn modelId="{7E26E1E1-2602-4FB3-80F3-6EA4A17F83F0}" type="presParOf" srcId="{6370B201-77EE-4420-BFB5-A7A1118A7D04}" destId="{3D15077C-380F-42ED-A1AA-A6D305BF0540}" srcOrd="0" destOrd="0" presId="urn:microsoft.com/office/officeart/2005/8/layout/orgChart1"/>
    <dgm:cxn modelId="{D6B1F944-E650-4445-A67D-E0F72C7C5E78}" type="presParOf" srcId="{6370B201-77EE-4420-BFB5-A7A1118A7D04}" destId="{B481974E-87E5-4D93-9A6C-9D31F36A7569}" srcOrd="1" destOrd="0" presId="urn:microsoft.com/office/officeart/2005/8/layout/orgChart1"/>
    <dgm:cxn modelId="{AA4BAF03-F08F-497F-8196-7E63DBCFA25C}" type="presParOf" srcId="{B481974E-87E5-4D93-9A6C-9D31F36A7569}" destId="{CCED9789-3AA0-4E68-9E54-49EC082A41EB}" srcOrd="0" destOrd="0" presId="urn:microsoft.com/office/officeart/2005/8/layout/orgChart1"/>
    <dgm:cxn modelId="{FC391C06-919B-4F9C-958D-06FCE5D488C3}" type="presParOf" srcId="{CCED9789-3AA0-4E68-9E54-49EC082A41EB}" destId="{F45A33D5-4B5E-4B01-84AD-B1C68C8C0992}" srcOrd="0" destOrd="0" presId="urn:microsoft.com/office/officeart/2005/8/layout/orgChart1"/>
    <dgm:cxn modelId="{7AEB7EE4-4289-42D7-BE45-DC4A8AE3FBDF}" type="presParOf" srcId="{CCED9789-3AA0-4E68-9E54-49EC082A41EB}" destId="{09FA8C34-0A1B-438C-A710-8D2F8D126F96}" srcOrd="1" destOrd="0" presId="urn:microsoft.com/office/officeart/2005/8/layout/orgChart1"/>
    <dgm:cxn modelId="{A6FB3F85-D651-436D-86C8-707AA7F07A6B}" type="presParOf" srcId="{B481974E-87E5-4D93-9A6C-9D31F36A7569}" destId="{52189419-9CD4-446E-B787-FBFB48C16122}" srcOrd="1" destOrd="0" presId="urn:microsoft.com/office/officeart/2005/8/layout/orgChart1"/>
    <dgm:cxn modelId="{6641F8BB-CC25-4CBA-BE43-F31BE76AAAD0}" type="presParOf" srcId="{B481974E-87E5-4D93-9A6C-9D31F36A7569}" destId="{0A70E48F-7E48-43FB-99F5-C774443B390A}" srcOrd="2" destOrd="0" presId="urn:microsoft.com/office/officeart/2005/8/layout/orgChart1"/>
    <dgm:cxn modelId="{5EF35378-B403-46BF-9D2C-A83D182D62E9}" type="presParOf" srcId="{6370B201-77EE-4420-BFB5-A7A1118A7D04}" destId="{F12DD1F1-36BF-4BCA-9C26-4641EF4A35E2}" srcOrd="2" destOrd="0" presId="urn:microsoft.com/office/officeart/2005/8/layout/orgChart1"/>
    <dgm:cxn modelId="{F08881C0-162D-4367-AB9B-78B00DDD0362}" type="presParOf" srcId="{6370B201-77EE-4420-BFB5-A7A1118A7D04}" destId="{F236F827-2318-42D1-B343-E2629C693D6F}" srcOrd="3" destOrd="0" presId="urn:microsoft.com/office/officeart/2005/8/layout/orgChart1"/>
    <dgm:cxn modelId="{CA23F71C-E5E2-40D7-9C19-CB5A96E0FD13}" type="presParOf" srcId="{F236F827-2318-42D1-B343-E2629C693D6F}" destId="{B5C87439-156A-421D-98FA-CCD8F2A0890F}" srcOrd="0" destOrd="0" presId="urn:microsoft.com/office/officeart/2005/8/layout/orgChart1"/>
    <dgm:cxn modelId="{C761499F-63E0-47C3-AAE1-75C8F9654066}" type="presParOf" srcId="{B5C87439-156A-421D-98FA-CCD8F2A0890F}" destId="{FE7AEDE3-2D6A-4935-BC95-1F1F8EB79A3D}" srcOrd="0" destOrd="0" presId="urn:microsoft.com/office/officeart/2005/8/layout/orgChart1"/>
    <dgm:cxn modelId="{74FE70C5-459D-4FC4-8CAE-97B0C2E54A34}" type="presParOf" srcId="{B5C87439-156A-421D-98FA-CCD8F2A0890F}" destId="{568CD0D6-2DDD-4D20-A411-6E354B6FE352}" srcOrd="1" destOrd="0" presId="urn:microsoft.com/office/officeart/2005/8/layout/orgChart1"/>
    <dgm:cxn modelId="{8F27DD0B-EDE2-4E07-81DD-D03BDD4AA440}" type="presParOf" srcId="{F236F827-2318-42D1-B343-E2629C693D6F}" destId="{AB7B96B5-46A3-4B53-8141-5E0E9324C354}" srcOrd="1" destOrd="0" presId="urn:microsoft.com/office/officeart/2005/8/layout/orgChart1"/>
    <dgm:cxn modelId="{397E6BF0-7238-4F44-BFE4-169CE1601489}" type="presParOf" srcId="{F236F827-2318-42D1-B343-E2629C693D6F}" destId="{F90C73F0-F9C7-4BD7-B35F-A6057A43CAE1}" srcOrd="2" destOrd="0" presId="urn:microsoft.com/office/officeart/2005/8/layout/orgChart1"/>
    <dgm:cxn modelId="{3B74AE90-368C-481D-BAD4-7CD6D1AAA6AC}" type="presParOf" srcId="{6370B201-77EE-4420-BFB5-A7A1118A7D04}" destId="{0F631F85-1A00-4D12-874A-995BD2059DC6}" srcOrd="4" destOrd="0" presId="urn:microsoft.com/office/officeart/2005/8/layout/orgChart1"/>
    <dgm:cxn modelId="{E6F8ED52-1550-4D81-A62E-3ED26B3A3028}" type="presParOf" srcId="{6370B201-77EE-4420-BFB5-A7A1118A7D04}" destId="{D0092143-9F90-4A6D-BF34-4B8736D99C2B}" srcOrd="5" destOrd="0" presId="urn:microsoft.com/office/officeart/2005/8/layout/orgChart1"/>
    <dgm:cxn modelId="{50D7C72C-4DD5-4937-BA77-A96375CA558C}" type="presParOf" srcId="{D0092143-9F90-4A6D-BF34-4B8736D99C2B}" destId="{2DD59484-DFB8-4C60-B99A-B9EF6BCDDF03}" srcOrd="0" destOrd="0" presId="urn:microsoft.com/office/officeart/2005/8/layout/orgChart1"/>
    <dgm:cxn modelId="{13D97CA1-B606-4C70-BA60-D8B648C7924D}" type="presParOf" srcId="{2DD59484-DFB8-4C60-B99A-B9EF6BCDDF03}" destId="{37CA2EDA-4255-462A-8330-C7E05589D332}" srcOrd="0" destOrd="0" presId="urn:microsoft.com/office/officeart/2005/8/layout/orgChart1"/>
    <dgm:cxn modelId="{A78D2FAB-FCDA-430E-AC53-9E87E66F3837}" type="presParOf" srcId="{2DD59484-DFB8-4C60-B99A-B9EF6BCDDF03}" destId="{FEE18865-FC14-4C10-BC4B-6863535CDE89}" srcOrd="1" destOrd="0" presId="urn:microsoft.com/office/officeart/2005/8/layout/orgChart1"/>
    <dgm:cxn modelId="{AC37ECD0-558B-4217-83E0-EBCAA149AD0F}" type="presParOf" srcId="{D0092143-9F90-4A6D-BF34-4B8736D99C2B}" destId="{69C54466-FD54-4A80-A36C-CF9040920AD6}" srcOrd="1" destOrd="0" presId="urn:microsoft.com/office/officeart/2005/8/layout/orgChart1"/>
    <dgm:cxn modelId="{75755BE7-774C-4D97-85C2-D856F25D7154}" type="presParOf" srcId="{D0092143-9F90-4A6D-BF34-4B8736D99C2B}" destId="{64AA7FA8-8EA4-48B1-96BF-83964BDBFEDE}" srcOrd="2" destOrd="0" presId="urn:microsoft.com/office/officeart/2005/8/layout/orgChart1"/>
    <dgm:cxn modelId="{FAE55FCF-F80D-435D-BA8D-670909256F0B}" type="presParOf" srcId="{6370B201-77EE-4420-BFB5-A7A1118A7D04}" destId="{C0E5B732-7F9D-4E85-A3DB-B7324B0B0FD1}" srcOrd="6" destOrd="0" presId="urn:microsoft.com/office/officeart/2005/8/layout/orgChart1"/>
    <dgm:cxn modelId="{1DEB49AE-3DE1-41FF-9854-40EC1D447ED6}" type="presParOf" srcId="{6370B201-77EE-4420-BFB5-A7A1118A7D04}" destId="{E9FE6C85-3C86-4540-9A5A-6202E9BF9294}" srcOrd="7" destOrd="0" presId="urn:microsoft.com/office/officeart/2005/8/layout/orgChart1"/>
    <dgm:cxn modelId="{E6FD3549-0D00-4D5C-B4D9-60015210538F}" type="presParOf" srcId="{E9FE6C85-3C86-4540-9A5A-6202E9BF9294}" destId="{E7A70309-1B1C-4231-8E92-20E3DDF55F66}" srcOrd="0" destOrd="0" presId="urn:microsoft.com/office/officeart/2005/8/layout/orgChart1"/>
    <dgm:cxn modelId="{A0F2477A-AAC3-4957-AF3C-67B54E5566D8}" type="presParOf" srcId="{E7A70309-1B1C-4231-8E92-20E3DDF55F66}" destId="{B23E1D8F-356A-4FE6-A486-893A057ED331}" srcOrd="0" destOrd="0" presId="urn:microsoft.com/office/officeart/2005/8/layout/orgChart1"/>
    <dgm:cxn modelId="{3F11DDDC-9535-4D2B-8C28-3AE932AFB59B}" type="presParOf" srcId="{E7A70309-1B1C-4231-8E92-20E3DDF55F66}" destId="{56CCA15E-503B-4644-8AC1-9EB70BD15744}" srcOrd="1" destOrd="0" presId="urn:microsoft.com/office/officeart/2005/8/layout/orgChart1"/>
    <dgm:cxn modelId="{151FDCE4-F62B-4B80-BF99-BEAE579E61E4}" type="presParOf" srcId="{E9FE6C85-3C86-4540-9A5A-6202E9BF9294}" destId="{D0212E3C-25B2-46D6-B723-49D5A6CB3606}" srcOrd="1" destOrd="0" presId="urn:microsoft.com/office/officeart/2005/8/layout/orgChart1"/>
    <dgm:cxn modelId="{B1E3C289-4334-4D59-A421-7568F8F8C764}" type="presParOf" srcId="{E9FE6C85-3C86-4540-9A5A-6202E9BF9294}" destId="{3F8EE550-67D4-4D52-97DE-D830E73AEFEC}" srcOrd="2" destOrd="0" presId="urn:microsoft.com/office/officeart/2005/8/layout/orgChart1"/>
    <dgm:cxn modelId="{BCD924C0-291F-4971-8111-2E16D2D28926}" type="presParOf" srcId="{6370B201-77EE-4420-BFB5-A7A1118A7D04}" destId="{CCF5B64D-D41C-41F6-A4EC-D2890B0EB191}" srcOrd="8" destOrd="0" presId="urn:microsoft.com/office/officeart/2005/8/layout/orgChart1"/>
    <dgm:cxn modelId="{E95E3A11-EC68-4B16-BDB2-776D0EA904FF}" type="presParOf" srcId="{6370B201-77EE-4420-BFB5-A7A1118A7D04}" destId="{EA9CEC4A-DC5B-4E95-9A25-B7A830758C62}" srcOrd="9" destOrd="0" presId="urn:microsoft.com/office/officeart/2005/8/layout/orgChart1"/>
    <dgm:cxn modelId="{EF2E574D-A77A-464A-9B9E-A474A956D660}" type="presParOf" srcId="{EA9CEC4A-DC5B-4E95-9A25-B7A830758C62}" destId="{8C2A44D9-505A-4272-BB30-4BFFC0FCC918}" srcOrd="0" destOrd="0" presId="urn:microsoft.com/office/officeart/2005/8/layout/orgChart1"/>
    <dgm:cxn modelId="{D1C8BA60-8FC9-4967-9ABF-10EF3D15A8C8}" type="presParOf" srcId="{8C2A44D9-505A-4272-BB30-4BFFC0FCC918}" destId="{B879E645-125C-44A6-B31D-70622786B59D}" srcOrd="0" destOrd="0" presId="urn:microsoft.com/office/officeart/2005/8/layout/orgChart1"/>
    <dgm:cxn modelId="{70F0D6C9-5229-4D32-A417-AA81A09B4147}" type="presParOf" srcId="{8C2A44D9-505A-4272-BB30-4BFFC0FCC918}" destId="{440C88C6-30A5-45C2-AEDD-4308FA9CF990}" srcOrd="1" destOrd="0" presId="urn:microsoft.com/office/officeart/2005/8/layout/orgChart1"/>
    <dgm:cxn modelId="{FCE26913-4C95-4854-9DFD-F9DDE3D32FBA}" type="presParOf" srcId="{EA9CEC4A-DC5B-4E95-9A25-B7A830758C62}" destId="{87237D99-6171-4629-9CA0-B91C27D8D0A2}" srcOrd="1" destOrd="0" presId="urn:microsoft.com/office/officeart/2005/8/layout/orgChart1"/>
    <dgm:cxn modelId="{F3BE32DA-4D00-4AF7-A221-32D74E0748A4}" type="presParOf" srcId="{87237D99-6171-4629-9CA0-B91C27D8D0A2}" destId="{F4A1AA25-0C3D-44BD-9504-E17331406434}" srcOrd="0" destOrd="0" presId="urn:microsoft.com/office/officeart/2005/8/layout/orgChart1"/>
    <dgm:cxn modelId="{0EEB1A6B-9C32-4C8A-A1E1-11245BAF9308}" type="presParOf" srcId="{87237D99-6171-4629-9CA0-B91C27D8D0A2}" destId="{A8841BC7-3837-4C62-BBAF-E8D8C97F4251}" srcOrd="1" destOrd="0" presId="urn:microsoft.com/office/officeart/2005/8/layout/orgChart1"/>
    <dgm:cxn modelId="{ED264151-728B-412F-A872-8DC48308DB37}" type="presParOf" srcId="{A8841BC7-3837-4C62-BBAF-E8D8C97F4251}" destId="{D86F09EB-53A9-4CFB-ACD3-5AF13A542BE4}" srcOrd="0" destOrd="0" presId="urn:microsoft.com/office/officeart/2005/8/layout/orgChart1"/>
    <dgm:cxn modelId="{B39CD586-58B3-4DB8-B714-112B92301FE8}" type="presParOf" srcId="{D86F09EB-53A9-4CFB-ACD3-5AF13A542BE4}" destId="{CD8D7E98-1C2F-4FFB-8C62-C0FEF3CFAD69}" srcOrd="0" destOrd="0" presId="urn:microsoft.com/office/officeart/2005/8/layout/orgChart1"/>
    <dgm:cxn modelId="{841018CE-160D-45A6-956D-EC7D13B5DB4E}" type="presParOf" srcId="{D86F09EB-53A9-4CFB-ACD3-5AF13A542BE4}" destId="{43B99E19-806D-4354-B5AF-1BA302DEC68C}" srcOrd="1" destOrd="0" presId="urn:microsoft.com/office/officeart/2005/8/layout/orgChart1"/>
    <dgm:cxn modelId="{16BF67E9-6F33-4548-8C75-B2165E1D89F0}" type="presParOf" srcId="{A8841BC7-3837-4C62-BBAF-E8D8C97F4251}" destId="{6256A1A2-8FE8-48ED-A833-47FEACB1D0BB}" srcOrd="1" destOrd="0" presId="urn:microsoft.com/office/officeart/2005/8/layout/orgChart1"/>
    <dgm:cxn modelId="{AFA3DD0C-03BA-458B-AC9B-072111914CEB}" type="presParOf" srcId="{A8841BC7-3837-4C62-BBAF-E8D8C97F4251}" destId="{23FAF766-B1A9-4735-803D-7DEDF8D49915}" srcOrd="2" destOrd="0" presId="urn:microsoft.com/office/officeart/2005/8/layout/orgChart1"/>
    <dgm:cxn modelId="{8B6E6EA6-4A78-4254-ADC4-27B3FC193877}" type="presParOf" srcId="{EA9CEC4A-DC5B-4E95-9A25-B7A830758C62}" destId="{5E4A362B-A78B-4D4B-AEE7-1324A272DDC2}" srcOrd="2" destOrd="0" presId="urn:microsoft.com/office/officeart/2005/8/layout/orgChart1"/>
    <dgm:cxn modelId="{E34EFAFB-5170-4737-B8F1-CC6033B9FD97}" type="presParOf" srcId="{6370B201-77EE-4420-BFB5-A7A1118A7D04}" destId="{DF30F84E-E57D-4A83-AB64-51821628F66E}" srcOrd="10" destOrd="0" presId="urn:microsoft.com/office/officeart/2005/8/layout/orgChart1"/>
    <dgm:cxn modelId="{BAE29139-ED33-45AF-A5CB-AF1CCC575303}" type="presParOf" srcId="{6370B201-77EE-4420-BFB5-A7A1118A7D04}" destId="{A8419FD4-3A38-4152-8562-7B8753384BAD}" srcOrd="11" destOrd="0" presId="urn:microsoft.com/office/officeart/2005/8/layout/orgChart1"/>
    <dgm:cxn modelId="{E4D7FF60-7F24-4696-AA0C-95DE3AB2ED40}" type="presParOf" srcId="{A8419FD4-3A38-4152-8562-7B8753384BAD}" destId="{19E1D3AA-536B-4733-93AB-EF825168339D}" srcOrd="0" destOrd="0" presId="urn:microsoft.com/office/officeart/2005/8/layout/orgChart1"/>
    <dgm:cxn modelId="{14FDE9FA-13C4-41C1-B017-3D238DA7C3E6}" type="presParOf" srcId="{19E1D3AA-536B-4733-93AB-EF825168339D}" destId="{26108BA0-3241-4572-9A47-238B358E22A5}" srcOrd="0" destOrd="0" presId="urn:microsoft.com/office/officeart/2005/8/layout/orgChart1"/>
    <dgm:cxn modelId="{3F00D8A7-5BFB-4F89-8162-14A0057A6E2A}" type="presParOf" srcId="{19E1D3AA-536B-4733-93AB-EF825168339D}" destId="{0DEC1C78-96F2-489E-8751-5249FFA87FCA}" srcOrd="1" destOrd="0" presId="urn:microsoft.com/office/officeart/2005/8/layout/orgChart1"/>
    <dgm:cxn modelId="{22305868-9574-4051-8982-725DD749EDE8}" type="presParOf" srcId="{A8419FD4-3A38-4152-8562-7B8753384BAD}" destId="{51FF0F55-4695-4895-9B4B-9F0013130409}" srcOrd="1" destOrd="0" presId="urn:microsoft.com/office/officeart/2005/8/layout/orgChart1"/>
    <dgm:cxn modelId="{87BC1965-68BE-4C62-82B4-FFA5BC178CB2}" type="presParOf" srcId="{A8419FD4-3A38-4152-8562-7B8753384BAD}" destId="{D7598EF2-794A-4F22-A748-E94A93CA4112}" srcOrd="2" destOrd="0" presId="urn:microsoft.com/office/officeart/2005/8/layout/orgChart1"/>
    <dgm:cxn modelId="{63BB4598-F7DE-49F2-9663-FC1835201D7C}" type="presParOf" srcId="{6370B201-77EE-4420-BFB5-A7A1118A7D04}" destId="{4C1A6D9A-C8D8-4F4F-9439-BE4464454118}" srcOrd="12" destOrd="0" presId="urn:microsoft.com/office/officeart/2005/8/layout/orgChart1"/>
    <dgm:cxn modelId="{EFE39C3C-AC4A-46B4-A700-A015BCE02170}" type="presParOf" srcId="{6370B201-77EE-4420-BFB5-A7A1118A7D04}" destId="{35DD251E-D529-40B8-8B30-04B2689F8130}" srcOrd="13" destOrd="0" presId="urn:microsoft.com/office/officeart/2005/8/layout/orgChart1"/>
    <dgm:cxn modelId="{994D90B3-D951-4167-A633-7EE793078B52}" type="presParOf" srcId="{35DD251E-D529-40B8-8B30-04B2689F8130}" destId="{5C3D2342-D504-47C0-A780-3D02B5EDA9B5}" srcOrd="0" destOrd="0" presId="urn:microsoft.com/office/officeart/2005/8/layout/orgChart1"/>
    <dgm:cxn modelId="{964C7AB6-7BEE-41F6-8006-00881B4B47A0}" type="presParOf" srcId="{5C3D2342-D504-47C0-A780-3D02B5EDA9B5}" destId="{F3F20E6F-C8EB-42B3-A007-90F4495DAB44}" srcOrd="0" destOrd="0" presId="urn:microsoft.com/office/officeart/2005/8/layout/orgChart1"/>
    <dgm:cxn modelId="{51C86761-8AB2-4B32-AFDF-A19FE2E5CAFF}" type="presParOf" srcId="{5C3D2342-D504-47C0-A780-3D02B5EDA9B5}" destId="{56A634DD-A91A-458F-BCDE-7EACD82330F0}" srcOrd="1" destOrd="0" presId="urn:microsoft.com/office/officeart/2005/8/layout/orgChart1"/>
    <dgm:cxn modelId="{799E8A4B-09CA-4D8E-B978-95C6E431AE64}" type="presParOf" srcId="{35DD251E-D529-40B8-8B30-04B2689F8130}" destId="{4F02262C-D78C-49B7-8CB3-4F284ACA8F9A}" srcOrd="1" destOrd="0" presId="urn:microsoft.com/office/officeart/2005/8/layout/orgChart1"/>
    <dgm:cxn modelId="{80AFBF7B-ABE1-4059-AD8D-E22A5C46CB39}" type="presParOf" srcId="{35DD251E-D529-40B8-8B30-04B2689F8130}" destId="{FD416CFF-16F7-4888-B382-BB40F52E272D}" srcOrd="2" destOrd="0" presId="urn:microsoft.com/office/officeart/2005/8/layout/orgChart1"/>
    <dgm:cxn modelId="{10303BA3-6ACA-4726-A198-589F10BED893}" type="presParOf" srcId="{6370B201-77EE-4420-BFB5-A7A1118A7D04}" destId="{43EB5439-6BC6-49D9-A167-403C5E613FBB}" srcOrd="14" destOrd="0" presId="urn:microsoft.com/office/officeart/2005/8/layout/orgChart1"/>
    <dgm:cxn modelId="{35DE2535-6F1D-4985-94DD-5801CA95A885}" type="presParOf" srcId="{6370B201-77EE-4420-BFB5-A7A1118A7D04}" destId="{060CEB48-A1E3-43C2-8F77-C07BC272D763}" srcOrd="15" destOrd="0" presId="urn:microsoft.com/office/officeart/2005/8/layout/orgChart1"/>
    <dgm:cxn modelId="{49C0EBA2-3E1F-47C4-84FF-822C8BF177F7}" type="presParOf" srcId="{060CEB48-A1E3-43C2-8F77-C07BC272D763}" destId="{613DFE40-4D45-408C-BA23-56EBABBF4282}" srcOrd="0" destOrd="0" presId="urn:microsoft.com/office/officeart/2005/8/layout/orgChart1"/>
    <dgm:cxn modelId="{4F575154-A6C7-487D-A59B-27684440D210}" type="presParOf" srcId="{613DFE40-4D45-408C-BA23-56EBABBF4282}" destId="{7C01F34A-75E2-494F-9E1B-92DB8998A907}" srcOrd="0" destOrd="0" presId="urn:microsoft.com/office/officeart/2005/8/layout/orgChart1"/>
    <dgm:cxn modelId="{A68B3CB5-D7C9-4368-B345-88347A64839E}" type="presParOf" srcId="{613DFE40-4D45-408C-BA23-56EBABBF4282}" destId="{15CDE985-7E0D-4C95-817B-11E926F9BD7C}" srcOrd="1" destOrd="0" presId="urn:microsoft.com/office/officeart/2005/8/layout/orgChart1"/>
    <dgm:cxn modelId="{D54F04EC-F96F-4E7C-8883-4533DB2EA4B1}" type="presParOf" srcId="{060CEB48-A1E3-43C2-8F77-C07BC272D763}" destId="{059C6156-8D33-47AC-8274-61FA9EFD1EC2}" srcOrd="1" destOrd="0" presId="urn:microsoft.com/office/officeart/2005/8/layout/orgChart1"/>
    <dgm:cxn modelId="{5EA5761C-CE23-491A-90B0-D84E000E7593}" type="presParOf" srcId="{060CEB48-A1E3-43C2-8F77-C07BC272D763}" destId="{474403FA-1F73-4BEC-97FE-1CEF459D63C5}" srcOrd="2" destOrd="0" presId="urn:microsoft.com/office/officeart/2005/8/layout/orgChart1"/>
    <dgm:cxn modelId="{A662B075-F390-465A-9CC8-BE0F9F656463}" type="presParOf" srcId="{6370B201-77EE-4420-BFB5-A7A1118A7D04}" destId="{1B6F7CE9-8EA6-4679-99F2-4118701D34B2}" srcOrd="16" destOrd="0" presId="urn:microsoft.com/office/officeart/2005/8/layout/orgChart1"/>
    <dgm:cxn modelId="{043D61DB-AB27-4834-981F-20070A05BBAF}" type="presParOf" srcId="{6370B201-77EE-4420-BFB5-A7A1118A7D04}" destId="{6FC7D4DD-BBF8-4412-B981-D62FD8D697F9}" srcOrd="17" destOrd="0" presId="urn:microsoft.com/office/officeart/2005/8/layout/orgChart1"/>
    <dgm:cxn modelId="{56234C8F-2F93-4DC0-B305-CEE7439DEF64}" type="presParOf" srcId="{6FC7D4DD-BBF8-4412-B981-D62FD8D697F9}" destId="{3442936F-4892-47F5-BF65-D4EA42795C31}" srcOrd="0" destOrd="0" presId="urn:microsoft.com/office/officeart/2005/8/layout/orgChart1"/>
    <dgm:cxn modelId="{F9CEF578-8FC6-4A2B-A98C-22F75A803C7D}" type="presParOf" srcId="{3442936F-4892-47F5-BF65-D4EA42795C31}" destId="{2569686A-0B1E-43A4-B3A2-E28D2B1C81E0}" srcOrd="0" destOrd="0" presId="urn:microsoft.com/office/officeart/2005/8/layout/orgChart1"/>
    <dgm:cxn modelId="{D5D8FF33-3EA8-420F-940D-5DE98542D298}" type="presParOf" srcId="{3442936F-4892-47F5-BF65-D4EA42795C31}" destId="{F11F279A-4C22-4C85-BF60-DBAF4B87AEDA}" srcOrd="1" destOrd="0" presId="urn:microsoft.com/office/officeart/2005/8/layout/orgChart1"/>
    <dgm:cxn modelId="{BA4F9004-222A-48CF-8568-08A94E817997}" type="presParOf" srcId="{6FC7D4DD-BBF8-4412-B981-D62FD8D697F9}" destId="{136F6DA6-BCCE-4471-B067-6FACD4D20E67}" srcOrd="1" destOrd="0" presId="urn:microsoft.com/office/officeart/2005/8/layout/orgChart1"/>
    <dgm:cxn modelId="{4B758A80-FA89-4AD8-99F1-B79A25771799}" type="presParOf" srcId="{6FC7D4DD-BBF8-4412-B981-D62FD8D697F9}" destId="{F9ABD926-26F2-4EE0-9D1E-BD94506304CB}" srcOrd="2" destOrd="0" presId="urn:microsoft.com/office/officeart/2005/8/layout/orgChart1"/>
    <dgm:cxn modelId="{71B33FB2-7A7F-41F6-BC90-6C75336DA300}" type="presParOf" srcId="{6370B201-77EE-4420-BFB5-A7A1118A7D04}" destId="{851EB671-50E9-4AE2-BC8F-C4E75023C7D7}" srcOrd="18" destOrd="0" presId="urn:microsoft.com/office/officeart/2005/8/layout/orgChart1"/>
    <dgm:cxn modelId="{CE738436-BA9C-4C37-8EF8-3C246D7AA8E3}" type="presParOf" srcId="{6370B201-77EE-4420-BFB5-A7A1118A7D04}" destId="{1BA07878-BF96-4692-BF26-8B9023DDBD36}" srcOrd="19" destOrd="0" presId="urn:microsoft.com/office/officeart/2005/8/layout/orgChart1"/>
    <dgm:cxn modelId="{158F6EF6-B348-40D6-82A8-1BC696E9DA5E}" type="presParOf" srcId="{1BA07878-BF96-4692-BF26-8B9023DDBD36}" destId="{6972521D-A2EF-411C-AD5F-6024917D7C6E}" srcOrd="0" destOrd="0" presId="urn:microsoft.com/office/officeart/2005/8/layout/orgChart1"/>
    <dgm:cxn modelId="{EEBCA558-B75B-4035-870D-E991DBF20748}" type="presParOf" srcId="{6972521D-A2EF-411C-AD5F-6024917D7C6E}" destId="{FDB9964B-031A-4C32-AF29-E639EB9EE66F}" srcOrd="0" destOrd="0" presId="urn:microsoft.com/office/officeart/2005/8/layout/orgChart1"/>
    <dgm:cxn modelId="{668E6A3A-EDDC-4218-A4E4-D32903322561}" type="presParOf" srcId="{6972521D-A2EF-411C-AD5F-6024917D7C6E}" destId="{9E58F14B-C4B5-492E-BCEA-24021885912E}" srcOrd="1" destOrd="0" presId="urn:microsoft.com/office/officeart/2005/8/layout/orgChart1"/>
    <dgm:cxn modelId="{798DB8DF-393B-41AC-A4E3-B8617FD8C5DA}" type="presParOf" srcId="{1BA07878-BF96-4692-BF26-8B9023DDBD36}" destId="{4A57DAD4-30F1-4DF5-A330-C60B1402F844}" srcOrd="1" destOrd="0" presId="urn:microsoft.com/office/officeart/2005/8/layout/orgChart1"/>
    <dgm:cxn modelId="{09AB3AAB-16F0-45C6-BA1A-F536C359276A}" type="presParOf" srcId="{1BA07878-BF96-4692-BF26-8B9023DDBD36}" destId="{F52C8C77-5334-49D4-AA67-86F112638B82}" srcOrd="2" destOrd="0" presId="urn:microsoft.com/office/officeart/2005/8/layout/orgChart1"/>
    <dgm:cxn modelId="{9780736E-EB98-45E0-80E9-0D4C3841965D}" type="presParOf" srcId="{6370B201-77EE-4420-BFB5-A7A1118A7D04}" destId="{63731A2A-4435-43FF-A98E-CD3BAA859F8B}" srcOrd="20" destOrd="0" presId="urn:microsoft.com/office/officeart/2005/8/layout/orgChart1"/>
    <dgm:cxn modelId="{589D8CC9-6107-4B46-A057-283353F592F4}" type="presParOf" srcId="{6370B201-77EE-4420-BFB5-A7A1118A7D04}" destId="{522B257F-7D4B-4BAB-BF54-3D7FF5396894}" srcOrd="21" destOrd="0" presId="urn:microsoft.com/office/officeart/2005/8/layout/orgChart1"/>
    <dgm:cxn modelId="{E2EE2807-42D9-4491-804E-37635A0A3E10}" type="presParOf" srcId="{522B257F-7D4B-4BAB-BF54-3D7FF5396894}" destId="{F81EA714-7842-4F73-90CB-84442CB16392}" srcOrd="0" destOrd="0" presId="urn:microsoft.com/office/officeart/2005/8/layout/orgChart1"/>
    <dgm:cxn modelId="{A136B7FB-5D54-4A9F-9C97-BE45851106B4}" type="presParOf" srcId="{F81EA714-7842-4F73-90CB-84442CB16392}" destId="{145EBED9-BF08-46DB-A815-91422940AC32}" srcOrd="0" destOrd="0" presId="urn:microsoft.com/office/officeart/2005/8/layout/orgChart1"/>
    <dgm:cxn modelId="{430C9963-93A0-47A0-BDAF-9EB67E42E049}" type="presParOf" srcId="{F81EA714-7842-4F73-90CB-84442CB16392}" destId="{F2E8FBD6-4037-48AF-B43B-3CFFF0C4306F}" srcOrd="1" destOrd="0" presId="urn:microsoft.com/office/officeart/2005/8/layout/orgChart1"/>
    <dgm:cxn modelId="{CE272FC3-433A-4F6A-969E-B05232A7D710}" type="presParOf" srcId="{522B257F-7D4B-4BAB-BF54-3D7FF5396894}" destId="{96D4BA36-7498-42FC-AD1B-D41F875EFA0F}" srcOrd="1" destOrd="0" presId="urn:microsoft.com/office/officeart/2005/8/layout/orgChart1"/>
    <dgm:cxn modelId="{BE5588E7-4BA3-478B-A786-2D261E2F0308}" type="presParOf" srcId="{522B257F-7D4B-4BAB-BF54-3D7FF5396894}" destId="{45C6866B-AAC4-4AC7-A597-DF629E426076}" srcOrd="2" destOrd="0" presId="urn:microsoft.com/office/officeart/2005/8/layout/orgChart1"/>
    <dgm:cxn modelId="{88534617-3F87-4A81-B1CE-CA96F1C3C794}" type="presParOf" srcId="{6370B201-77EE-4420-BFB5-A7A1118A7D04}" destId="{8668A1F7-CE05-45AE-A399-5775C6022E47}" srcOrd="22" destOrd="0" presId="urn:microsoft.com/office/officeart/2005/8/layout/orgChart1"/>
    <dgm:cxn modelId="{FFAE4015-D7AC-404F-9934-C4090A687E37}" type="presParOf" srcId="{6370B201-77EE-4420-BFB5-A7A1118A7D04}" destId="{A6513D47-8D10-45F0-A25F-CEF75B07D62B}" srcOrd="23" destOrd="0" presId="urn:microsoft.com/office/officeart/2005/8/layout/orgChart1"/>
    <dgm:cxn modelId="{81A9D9EA-EFFE-4EE2-9445-9B8897386979}" type="presParOf" srcId="{A6513D47-8D10-45F0-A25F-CEF75B07D62B}" destId="{E2D99F7A-24FD-477D-B579-3A57E942432E}" srcOrd="0" destOrd="0" presId="urn:microsoft.com/office/officeart/2005/8/layout/orgChart1"/>
    <dgm:cxn modelId="{F6809111-A8EE-4B7E-862D-F6E7B6620624}" type="presParOf" srcId="{E2D99F7A-24FD-477D-B579-3A57E942432E}" destId="{088E6EB9-7C66-4425-B3D2-0A3F5DDED914}" srcOrd="0" destOrd="0" presId="urn:microsoft.com/office/officeart/2005/8/layout/orgChart1"/>
    <dgm:cxn modelId="{C59ABB3A-E784-4EA2-8F9A-F9E263301574}" type="presParOf" srcId="{E2D99F7A-24FD-477D-B579-3A57E942432E}" destId="{8CD9539D-642E-42AA-AB3F-520EBCC6946A}" srcOrd="1" destOrd="0" presId="urn:microsoft.com/office/officeart/2005/8/layout/orgChart1"/>
    <dgm:cxn modelId="{A41135F2-2DE3-4BAE-8964-C886AB20F0E1}" type="presParOf" srcId="{A6513D47-8D10-45F0-A25F-CEF75B07D62B}" destId="{9A69BD08-3025-420E-AFF8-0749F7FD9760}" srcOrd="1" destOrd="0" presId="urn:microsoft.com/office/officeart/2005/8/layout/orgChart1"/>
    <dgm:cxn modelId="{19CD1D74-4FF4-4F79-8E13-5538C6B82354}" type="presParOf" srcId="{A6513D47-8D10-45F0-A25F-CEF75B07D62B}" destId="{DFF5C371-C048-4E0C-BF09-0BE05974E76E}" srcOrd="2" destOrd="0" presId="urn:microsoft.com/office/officeart/2005/8/layout/orgChart1"/>
    <dgm:cxn modelId="{C910E642-2C7C-4159-99D6-B0E88A568718}" type="presParOf" srcId="{6370B201-77EE-4420-BFB5-A7A1118A7D04}" destId="{75B75648-8658-4E52-94CF-A5DD40244779}" srcOrd="24" destOrd="0" presId="urn:microsoft.com/office/officeart/2005/8/layout/orgChart1"/>
    <dgm:cxn modelId="{8A70A370-2E7C-47B3-A506-6B2A19C50138}" type="presParOf" srcId="{6370B201-77EE-4420-BFB5-A7A1118A7D04}" destId="{DDB6CFFC-1E09-472F-9CB8-5B63D507CC47}" srcOrd="25" destOrd="0" presId="urn:microsoft.com/office/officeart/2005/8/layout/orgChart1"/>
    <dgm:cxn modelId="{EF2224EA-65F1-41F6-8BD1-A194DDC8128B}" type="presParOf" srcId="{DDB6CFFC-1E09-472F-9CB8-5B63D507CC47}" destId="{B431A6E2-B913-44BB-9A8F-6909AA2CB4E8}" srcOrd="0" destOrd="0" presId="urn:microsoft.com/office/officeart/2005/8/layout/orgChart1"/>
    <dgm:cxn modelId="{CF19E399-4D05-4143-81A9-0CD8251D2173}" type="presParOf" srcId="{B431A6E2-B913-44BB-9A8F-6909AA2CB4E8}" destId="{D7803933-4D76-463F-8F04-B2F6AADA7231}" srcOrd="0" destOrd="0" presId="urn:microsoft.com/office/officeart/2005/8/layout/orgChart1"/>
    <dgm:cxn modelId="{4E06FF06-998A-45D8-A2C1-B4B1CDD7E8DE}" type="presParOf" srcId="{B431A6E2-B913-44BB-9A8F-6909AA2CB4E8}" destId="{24EAC385-CEED-434A-BA1F-9703D45963EF}" srcOrd="1" destOrd="0" presId="urn:microsoft.com/office/officeart/2005/8/layout/orgChart1"/>
    <dgm:cxn modelId="{CF0D5133-C546-4DCB-A50D-68D9C425BA79}" type="presParOf" srcId="{DDB6CFFC-1E09-472F-9CB8-5B63D507CC47}" destId="{704EB6DD-0641-4335-B124-4136212A7998}" srcOrd="1" destOrd="0" presId="urn:microsoft.com/office/officeart/2005/8/layout/orgChart1"/>
    <dgm:cxn modelId="{41FC9011-703B-4B36-9762-C922B792904D}" type="presParOf" srcId="{DDB6CFFC-1E09-472F-9CB8-5B63D507CC47}" destId="{A5032F80-BB0D-48A5-9661-4A49079845E0}" srcOrd="2" destOrd="0" presId="urn:microsoft.com/office/officeart/2005/8/layout/orgChart1"/>
    <dgm:cxn modelId="{2C3757FE-21D7-486B-817C-896F0BB535D8}" type="presParOf" srcId="{60483694-5767-4755-A925-156C590FB0DC}" destId="{EBE78923-9A49-4E14-B12A-2F75F4EC4C89}" srcOrd="2" destOrd="0" presId="urn:microsoft.com/office/officeart/2005/8/layout/orgChart1"/>
    <dgm:cxn modelId="{C60E0BE9-D88E-4AAC-ACA2-0DCF1340A9A4}" type="presParOf" srcId="{A82002DF-50EE-4962-BAAB-55EE8FEA6468}" destId="{4D4E6DB6-9A41-4E0C-A8EE-3E8B9C9CD1FF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91A57-6B49-4784-AA1F-E66942FF63CB}">
      <dsp:nvSpPr>
        <dsp:cNvPr id="0" name=""/>
        <dsp:cNvSpPr/>
      </dsp:nvSpPr>
      <dsp:spPr>
        <a:xfrm>
          <a:off x="3540760" y="4382213"/>
          <a:ext cx="3102955" cy="163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89"/>
              </a:lnTo>
              <a:lnTo>
                <a:pt x="3102955" y="81689"/>
              </a:lnTo>
              <a:lnTo>
                <a:pt x="3102955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17BEC-8DC3-48F7-8AFE-23C52A0EA35C}">
      <dsp:nvSpPr>
        <dsp:cNvPr id="0" name=""/>
        <dsp:cNvSpPr/>
      </dsp:nvSpPr>
      <dsp:spPr>
        <a:xfrm>
          <a:off x="5216091" y="5571089"/>
          <a:ext cx="91440" cy="5120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2086"/>
              </a:lnTo>
              <a:lnTo>
                <a:pt x="134045" y="512086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CCF5B64D-D41C-41F6-A4EC-D2890B0EB191}">
      <dsp:nvSpPr>
        <dsp:cNvPr id="0" name=""/>
        <dsp:cNvSpPr/>
      </dsp:nvSpPr>
      <dsp:spPr>
        <a:xfrm>
          <a:off x="3540760" y="4382213"/>
          <a:ext cx="2069426" cy="163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89"/>
              </a:lnTo>
              <a:lnTo>
                <a:pt x="2069426" y="81689"/>
              </a:lnTo>
              <a:lnTo>
                <a:pt x="2069426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C0E5B732-7F9D-4E85-A3DB-B7324B0B0FD1}">
      <dsp:nvSpPr>
        <dsp:cNvPr id="0" name=""/>
        <dsp:cNvSpPr/>
      </dsp:nvSpPr>
      <dsp:spPr>
        <a:xfrm>
          <a:off x="3540760" y="4382213"/>
          <a:ext cx="1035108" cy="163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89"/>
              </a:lnTo>
              <a:lnTo>
                <a:pt x="1035108" y="81689"/>
              </a:lnTo>
              <a:lnTo>
                <a:pt x="1035108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47203B6E-F565-41A9-B9F7-79E078C03AF2}">
      <dsp:nvSpPr>
        <dsp:cNvPr id="0" name=""/>
        <dsp:cNvSpPr/>
      </dsp:nvSpPr>
      <dsp:spPr>
        <a:xfrm>
          <a:off x="3495040" y="4382213"/>
          <a:ext cx="91440" cy="1633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1689"/>
              </a:lnTo>
              <a:lnTo>
                <a:pt x="46509" y="81689"/>
              </a:lnTo>
              <a:lnTo>
                <a:pt x="46509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0F631F85-1A00-4D12-874A-995BD2059DC6}">
      <dsp:nvSpPr>
        <dsp:cNvPr id="0" name=""/>
        <dsp:cNvSpPr/>
      </dsp:nvSpPr>
      <dsp:spPr>
        <a:xfrm>
          <a:off x="2507231" y="4382213"/>
          <a:ext cx="1033528" cy="163379"/>
        </a:xfrm>
        <a:custGeom>
          <a:avLst/>
          <a:gdLst/>
          <a:ahLst/>
          <a:cxnLst/>
          <a:rect l="0" t="0" r="0" b="0"/>
          <a:pathLst>
            <a:path>
              <a:moveTo>
                <a:pt x="1033528" y="0"/>
              </a:moveTo>
              <a:lnTo>
                <a:pt x="1033528" y="81689"/>
              </a:lnTo>
              <a:lnTo>
                <a:pt x="0" y="81689"/>
              </a:lnTo>
              <a:lnTo>
                <a:pt x="0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9220235C-9929-44BB-B7A9-0201606A4636}">
      <dsp:nvSpPr>
        <dsp:cNvPr id="0" name=""/>
        <dsp:cNvSpPr/>
      </dsp:nvSpPr>
      <dsp:spPr>
        <a:xfrm>
          <a:off x="1124536" y="5571089"/>
          <a:ext cx="125474" cy="2415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5850"/>
              </a:lnTo>
              <a:lnTo>
                <a:pt x="125474" y="2415850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4885DDB9-F5F8-4E09-A2F4-F8C6E578F58E}">
      <dsp:nvSpPr>
        <dsp:cNvPr id="0" name=""/>
        <dsp:cNvSpPr/>
      </dsp:nvSpPr>
      <dsp:spPr>
        <a:xfrm>
          <a:off x="1124536" y="5571089"/>
          <a:ext cx="130640" cy="674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34"/>
              </a:lnTo>
              <a:lnTo>
                <a:pt x="130640" y="674534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F12DD1F1-36BF-4BCA-9C26-4641EF4A35E2}">
      <dsp:nvSpPr>
        <dsp:cNvPr id="0" name=""/>
        <dsp:cNvSpPr/>
      </dsp:nvSpPr>
      <dsp:spPr>
        <a:xfrm>
          <a:off x="1472912" y="4382213"/>
          <a:ext cx="2067847" cy="163379"/>
        </a:xfrm>
        <a:custGeom>
          <a:avLst/>
          <a:gdLst/>
          <a:ahLst/>
          <a:cxnLst/>
          <a:rect l="0" t="0" r="0" b="0"/>
          <a:pathLst>
            <a:path>
              <a:moveTo>
                <a:pt x="2067847" y="0"/>
              </a:moveTo>
              <a:lnTo>
                <a:pt x="2067847" y="81689"/>
              </a:lnTo>
              <a:lnTo>
                <a:pt x="0" y="81689"/>
              </a:lnTo>
              <a:lnTo>
                <a:pt x="0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DCF894BC-3135-400B-9291-E466D9CEC21D}">
      <dsp:nvSpPr>
        <dsp:cNvPr id="0" name=""/>
        <dsp:cNvSpPr/>
      </dsp:nvSpPr>
      <dsp:spPr>
        <a:xfrm>
          <a:off x="90218" y="5582393"/>
          <a:ext cx="130640" cy="3055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5616"/>
              </a:lnTo>
              <a:lnTo>
                <a:pt x="130640" y="3055616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3523A-7417-4FA5-9788-D1E798747BC9}">
      <dsp:nvSpPr>
        <dsp:cNvPr id="0" name=""/>
        <dsp:cNvSpPr/>
      </dsp:nvSpPr>
      <dsp:spPr>
        <a:xfrm>
          <a:off x="90218" y="5582393"/>
          <a:ext cx="130640" cy="2305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5164"/>
              </a:lnTo>
              <a:lnTo>
                <a:pt x="130640" y="2305164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FC44C500-F14A-4FBC-94D5-8BDD18204947}">
      <dsp:nvSpPr>
        <dsp:cNvPr id="0" name=""/>
        <dsp:cNvSpPr/>
      </dsp:nvSpPr>
      <dsp:spPr>
        <a:xfrm>
          <a:off x="90218" y="5582393"/>
          <a:ext cx="130640" cy="1633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140"/>
              </a:lnTo>
              <a:lnTo>
                <a:pt x="130640" y="1633140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8EB1BF22-379D-4175-8B93-E8E4C60FD3D8}">
      <dsp:nvSpPr>
        <dsp:cNvPr id="0" name=""/>
        <dsp:cNvSpPr/>
      </dsp:nvSpPr>
      <dsp:spPr>
        <a:xfrm>
          <a:off x="90218" y="5582393"/>
          <a:ext cx="130640" cy="1012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2559"/>
              </a:lnTo>
              <a:lnTo>
                <a:pt x="130640" y="101255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C7A8A6CD-0C2F-4C12-B733-EC9DE065D625}">
      <dsp:nvSpPr>
        <dsp:cNvPr id="0" name=""/>
        <dsp:cNvSpPr/>
      </dsp:nvSpPr>
      <dsp:spPr>
        <a:xfrm>
          <a:off x="90218" y="5582393"/>
          <a:ext cx="130640" cy="391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979"/>
              </a:lnTo>
              <a:lnTo>
                <a:pt x="130640" y="3919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3D15077C-380F-42ED-A1AA-A6D305BF0540}">
      <dsp:nvSpPr>
        <dsp:cNvPr id="0" name=""/>
        <dsp:cNvSpPr/>
      </dsp:nvSpPr>
      <dsp:spPr>
        <a:xfrm>
          <a:off x="438593" y="4382213"/>
          <a:ext cx="3102166" cy="163379"/>
        </a:xfrm>
        <a:custGeom>
          <a:avLst/>
          <a:gdLst/>
          <a:ahLst/>
          <a:cxnLst/>
          <a:rect l="0" t="0" r="0" b="0"/>
          <a:pathLst>
            <a:path>
              <a:moveTo>
                <a:pt x="3102166" y="0"/>
              </a:moveTo>
              <a:lnTo>
                <a:pt x="3102166" y="81689"/>
              </a:lnTo>
              <a:lnTo>
                <a:pt x="0" y="81689"/>
              </a:lnTo>
              <a:lnTo>
                <a:pt x="0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D6FE9F45-4AE4-462F-ABCB-3CA53B7E6CCC}">
      <dsp:nvSpPr>
        <dsp:cNvPr id="0" name=""/>
        <dsp:cNvSpPr/>
      </dsp:nvSpPr>
      <dsp:spPr>
        <a:xfrm>
          <a:off x="3495040" y="3852291"/>
          <a:ext cx="91440" cy="1633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20AA0C8A-AFB6-4376-8481-B7B29BF74521}">
      <dsp:nvSpPr>
        <dsp:cNvPr id="0" name=""/>
        <dsp:cNvSpPr/>
      </dsp:nvSpPr>
      <dsp:spPr>
        <a:xfrm>
          <a:off x="3495040" y="3391634"/>
          <a:ext cx="91440" cy="1633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0E1AED3B-D388-4B9C-A3E6-A57066147B59}">
      <dsp:nvSpPr>
        <dsp:cNvPr id="0" name=""/>
        <dsp:cNvSpPr/>
      </dsp:nvSpPr>
      <dsp:spPr>
        <a:xfrm>
          <a:off x="3495040" y="2342704"/>
          <a:ext cx="91440" cy="1633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7A5EF696-2C2C-4FD1-9DDF-F1ECF50318EB}">
      <dsp:nvSpPr>
        <dsp:cNvPr id="0" name=""/>
        <dsp:cNvSpPr/>
      </dsp:nvSpPr>
      <dsp:spPr>
        <a:xfrm>
          <a:off x="3495040" y="1661963"/>
          <a:ext cx="91440" cy="1633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16607A42-8E93-471D-9605-93E0D151E19F}">
      <dsp:nvSpPr>
        <dsp:cNvPr id="0" name=""/>
        <dsp:cNvSpPr/>
      </dsp:nvSpPr>
      <dsp:spPr>
        <a:xfrm>
          <a:off x="3495040" y="976394"/>
          <a:ext cx="91440" cy="1633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379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773A0A50-5372-4E60-BA08-A65A6AC366EA}">
      <dsp:nvSpPr>
        <dsp:cNvPr id="0" name=""/>
        <dsp:cNvSpPr/>
      </dsp:nvSpPr>
      <dsp:spPr>
        <a:xfrm>
          <a:off x="1852070" y="365428"/>
          <a:ext cx="3377379" cy="61096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u="sng" kern="1200" dirty="0" smtClean="0">
              <a:latin typeface="+mn-lt"/>
            </a:rPr>
            <a:t>Managing Individuals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smtClean="0">
              <a:latin typeface="+mn-lt"/>
            </a:rPr>
            <a:t>David Dominik, Michelle Coad-</a:t>
          </a:r>
          <a:r>
            <a:rPr lang="en-US" sz="600" i="1" kern="1200" dirty="0" err="1" smtClean="0">
              <a:latin typeface="+mn-lt"/>
            </a:rPr>
            <a:t>Shahroody</a:t>
          </a:r>
          <a:r>
            <a:rPr lang="en-US" sz="600" i="1" kern="1200" dirty="0" smtClean="0">
              <a:latin typeface="+mn-lt"/>
            </a:rPr>
            <a:t>, Rachel Masory, Nicholas McGrath,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smtClean="0">
              <a:latin typeface="+mn-lt"/>
            </a:rPr>
            <a:t>Felix Lo, Daniel Haspel, Greg Mason</a:t>
          </a:r>
          <a:r>
            <a:rPr lang="en-US" sz="600" i="1" kern="1200" smtClean="0">
              <a:latin typeface="+mn-lt"/>
            </a:rPr>
            <a:t>, Michael </a:t>
          </a:r>
          <a:r>
            <a:rPr lang="en-US" sz="600" i="1" kern="1200" dirty="0" smtClean="0">
              <a:latin typeface="+mn-lt"/>
            </a:rPr>
            <a:t>Montgomery,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smtClean="0">
              <a:latin typeface="+mn-lt"/>
            </a:rPr>
            <a:t>T. Neal Attenborough, Javier </a:t>
          </a:r>
          <a:r>
            <a:rPr lang="en-US" sz="600" i="1" kern="1200" dirty="0" err="1" smtClean="0">
              <a:latin typeface="+mn-lt"/>
            </a:rPr>
            <a:t>Puig</a:t>
          </a:r>
          <a:r>
            <a:rPr lang="en-US" sz="600" i="1" kern="1200" dirty="0" smtClean="0">
              <a:latin typeface="+mn-lt"/>
            </a:rPr>
            <a:t>, Matthew Crump</a:t>
          </a:r>
          <a:endParaRPr lang="en-US" sz="600" kern="1200" dirty="0"/>
        </a:p>
      </dsp:txBody>
      <dsp:txXfrm>
        <a:off x="1852070" y="365428"/>
        <a:ext cx="3377379" cy="610966"/>
      </dsp:txXfrm>
    </dsp:sp>
    <dsp:sp modelId="{02032F4D-F382-4CF8-81CA-0E8FA277148D}">
      <dsp:nvSpPr>
        <dsp:cNvPr id="0" name=""/>
        <dsp:cNvSpPr/>
      </dsp:nvSpPr>
      <dsp:spPr>
        <a:xfrm>
          <a:off x="1852070" y="1139774"/>
          <a:ext cx="3377379" cy="522189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1" u="sng" kern="1200" dirty="0" smtClean="0"/>
            <a:t>General Partner</a:t>
          </a:r>
          <a:endParaRPr lang="en-US" sz="600" i="1" kern="1200" dirty="0" smtClean="0"/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err="1" smtClean="0"/>
            <a:t>GGC</a:t>
          </a:r>
          <a:r>
            <a:rPr lang="en-US" sz="600" i="1" kern="1200" dirty="0" smtClean="0"/>
            <a:t> OPPORTUNITY FUND MANAGEMENT GP, LTD.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smtClean="0"/>
            <a:t>(Cayman)</a:t>
          </a:r>
          <a:endParaRPr lang="en-US" sz="600" kern="1200" dirty="0"/>
        </a:p>
      </dsp:txBody>
      <dsp:txXfrm>
        <a:off x="1852070" y="1139774"/>
        <a:ext cx="3377379" cy="522189"/>
      </dsp:txXfrm>
    </dsp:sp>
    <dsp:sp modelId="{BF119349-24FE-4CF2-BD3E-092CC46DC6B3}">
      <dsp:nvSpPr>
        <dsp:cNvPr id="0" name=""/>
        <dsp:cNvSpPr/>
      </dsp:nvSpPr>
      <dsp:spPr>
        <a:xfrm>
          <a:off x="1852070" y="1825343"/>
          <a:ext cx="3377379" cy="517361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1" u="sng" kern="1200" dirty="0" smtClean="0"/>
            <a:t>General Partner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err="1" smtClean="0"/>
            <a:t>GGC</a:t>
          </a:r>
          <a:r>
            <a:rPr lang="en-US" sz="600" i="1" kern="1200" dirty="0" smtClean="0"/>
            <a:t> OPPORTUNITY FUND MANAGEMENT, L.P.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smtClean="0"/>
            <a:t>(Cayman)</a:t>
          </a:r>
          <a:endParaRPr lang="en-US" sz="600" kern="1200" dirty="0"/>
        </a:p>
      </dsp:txBody>
      <dsp:txXfrm>
        <a:off x="1852070" y="1825343"/>
        <a:ext cx="3377379" cy="517361"/>
      </dsp:txXfrm>
    </dsp:sp>
    <dsp:sp modelId="{4B5F2428-8396-4715-A823-081002DD109D}">
      <dsp:nvSpPr>
        <dsp:cNvPr id="0" name=""/>
        <dsp:cNvSpPr/>
      </dsp:nvSpPr>
      <dsp:spPr>
        <a:xfrm>
          <a:off x="1852070" y="2506084"/>
          <a:ext cx="3377379" cy="885549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kern="1200" dirty="0" smtClean="0"/>
            <a:t>GOLDEN GATE CAPITAL OPPORTUNITY FUND, L.P. (57.65%*)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kern="1200" dirty="0" smtClean="0"/>
            <a:t>GOLDEN GATE CAPITAL OPPORTUNITY FUND-A, L.P.  (37.74%*)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kern="1200" dirty="0" err="1" smtClean="0"/>
            <a:t>GGCOF</a:t>
          </a:r>
          <a:r>
            <a:rPr lang="en-US" sz="600" kern="1200" dirty="0" smtClean="0"/>
            <a:t> CO-INVEST, L.P. (0.89%)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kern="1200" dirty="0" err="1" smtClean="0"/>
            <a:t>GGCOF</a:t>
          </a:r>
          <a:r>
            <a:rPr lang="en-US" sz="600" kern="1200" dirty="0" smtClean="0"/>
            <a:t> THIRD-PARTY CO-INVEST, L.P. (0.11%)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kern="1200" dirty="0" err="1" smtClean="0"/>
            <a:t>GGCOF</a:t>
          </a:r>
          <a:r>
            <a:rPr lang="en-US" sz="600" kern="1200" dirty="0" smtClean="0"/>
            <a:t> EXECUTIVE CO-INVEST, L.P. (0.61%)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600" kern="1200" dirty="0" smtClean="0"/>
            <a:t>GGCOF IRA CO-INVEST, L.P. (1.00%)</a:t>
          </a:r>
        </a:p>
      </dsp:txBody>
      <dsp:txXfrm>
        <a:off x="1852070" y="2506084"/>
        <a:ext cx="3377379" cy="885549"/>
      </dsp:txXfrm>
    </dsp:sp>
    <dsp:sp modelId="{E8C89643-0AF7-44D5-A5AC-48589993EF64}">
      <dsp:nvSpPr>
        <dsp:cNvPr id="0" name=""/>
        <dsp:cNvSpPr/>
      </dsp:nvSpPr>
      <dsp:spPr>
        <a:xfrm>
          <a:off x="1852070" y="3555014"/>
          <a:ext cx="3377379" cy="29727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WILLISTON HOLDINGS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(DE)</a:t>
          </a:r>
        </a:p>
      </dsp:txBody>
      <dsp:txXfrm>
        <a:off x="1852070" y="3555014"/>
        <a:ext cx="3377379" cy="297277"/>
      </dsp:txXfrm>
    </dsp:sp>
    <dsp:sp modelId="{D522EBA0-CEDC-4BEF-9FAF-81721418B5B9}">
      <dsp:nvSpPr>
        <dsp:cNvPr id="0" name=""/>
        <dsp:cNvSpPr/>
      </dsp:nvSpPr>
      <dsp:spPr>
        <a:xfrm>
          <a:off x="1852070" y="4015671"/>
          <a:ext cx="3377379" cy="36654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WILLISTON FINANCIAL GROUP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(DE)</a:t>
          </a:r>
        </a:p>
      </dsp:txBody>
      <dsp:txXfrm>
        <a:off x="1852070" y="4015671"/>
        <a:ext cx="3377379" cy="366542"/>
      </dsp:txXfrm>
    </dsp:sp>
    <dsp:sp modelId="{F45A33D5-4B5E-4B01-84AD-B1C68C8C0992}">
      <dsp:nvSpPr>
        <dsp:cNvPr id="0" name=""/>
        <dsp:cNvSpPr/>
      </dsp:nvSpPr>
      <dsp:spPr>
        <a:xfrm>
          <a:off x="3124" y="4545593"/>
          <a:ext cx="870938" cy="1036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Lender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Services,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(MN)</a:t>
          </a:r>
        </a:p>
      </dsp:txBody>
      <dsp:txXfrm>
        <a:off x="3124" y="4545593"/>
        <a:ext cx="870938" cy="1036800"/>
      </dsp:txXfrm>
    </dsp:sp>
    <dsp:sp modelId="{665AEC78-1DAF-471F-AE8A-10AA22ECA2CE}">
      <dsp:nvSpPr>
        <dsp:cNvPr id="0" name=""/>
        <dsp:cNvSpPr/>
      </dsp:nvSpPr>
      <dsp:spPr>
        <a:xfrm>
          <a:off x="220859" y="5745773"/>
          <a:ext cx="761116" cy="45719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Lender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Services,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(AL)</a:t>
          </a:r>
        </a:p>
      </dsp:txBody>
      <dsp:txXfrm>
        <a:off x="220859" y="5745773"/>
        <a:ext cx="761116" cy="457198"/>
      </dsp:txXfrm>
    </dsp:sp>
    <dsp:sp modelId="{0BDC0BC0-C406-4B34-8D57-554FBD68890E}">
      <dsp:nvSpPr>
        <dsp:cNvPr id="0" name=""/>
        <dsp:cNvSpPr/>
      </dsp:nvSpPr>
      <dsp:spPr>
        <a:xfrm>
          <a:off x="220859" y="6366352"/>
          <a:ext cx="738702" cy="457202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Lender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Services,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(AR)</a:t>
          </a:r>
        </a:p>
      </dsp:txBody>
      <dsp:txXfrm>
        <a:off x="220859" y="6366352"/>
        <a:ext cx="738702" cy="457202"/>
      </dsp:txXfrm>
    </dsp:sp>
    <dsp:sp modelId="{1D0DDEAE-6221-4F77-9D6D-3FE268B5F097}">
      <dsp:nvSpPr>
        <dsp:cNvPr id="0" name=""/>
        <dsp:cNvSpPr/>
      </dsp:nvSpPr>
      <dsp:spPr>
        <a:xfrm>
          <a:off x="220859" y="6986934"/>
          <a:ext cx="731521" cy="45719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Lender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Services,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(TX)</a:t>
          </a:r>
        </a:p>
      </dsp:txBody>
      <dsp:txXfrm>
        <a:off x="220859" y="6986934"/>
        <a:ext cx="731521" cy="457198"/>
      </dsp:txXfrm>
    </dsp:sp>
    <dsp:sp modelId="{5DB58980-7997-4B31-BF73-E3E12DAA0228}">
      <dsp:nvSpPr>
        <dsp:cNvPr id="0" name=""/>
        <dsp:cNvSpPr/>
      </dsp:nvSpPr>
      <dsp:spPr>
        <a:xfrm>
          <a:off x="220859" y="7607513"/>
          <a:ext cx="731521" cy="560089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WFGLS </a:t>
          </a:r>
          <a:r>
            <a:rPr lang="en-US" sz="600" b="1" kern="0" dirty="0" smtClean="0">
              <a:latin typeface="+mn-lt"/>
              <a:cs typeface="Arial" panose="020B0604020202020204" pitchFamily="34" charset="0"/>
            </a:rPr>
            <a:t>Title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dirty="0" smtClean="0">
              <a:latin typeface="+mn-lt"/>
              <a:cs typeface="Arial" panose="020B0604020202020204" pitchFamily="34" charset="0"/>
            </a:rPr>
            <a:t>Agency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dirty="0" smtClean="0">
              <a:latin typeface="+mn-lt"/>
              <a:cs typeface="Arial" panose="020B0604020202020204" pitchFamily="34" charset="0"/>
            </a:rPr>
            <a:t>of Utah, LLC</a:t>
          </a:r>
          <a:endParaRPr lang="en-US" sz="600" b="1" i="0" kern="0" baseline="0" dirty="0" smtClean="0">
            <a:latin typeface="+mn-lt"/>
            <a:cs typeface="Arial" panose="020B0604020202020204" pitchFamily="34" charset="0"/>
          </a:endParaRP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(UT)</a:t>
          </a:r>
        </a:p>
      </dsp:txBody>
      <dsp:txXfrm>
        <a:off x="220859" y="7607513"/>
        <a:ext cx="731521" cy="560089"/>
      </dsp:txXfrm>
    </dsp:sp>
    <dsp:sp modelId="{372798D8-9EAA-4202-A7D9-DC5F6BF9F3FA}">
      <dsp:nvSpPr>
        <dsp:cNvPr id="0" name=""/>
        <dsp:cNvSpPr/>
      </dsp:nvSpPr>
      <dsp:spPr>
        <a:xfrm>
          <a:off x="220859" y="8330982"/>
          <a:ext cx="731521" cy="614055"/>
        </a:xfrm>
        <a:prstGeom prst="rect">
          <a:avLst/>
        </a:pr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WFG Lender Services of Louisiana,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(LA)</a:t>
          </a:r>
          <a:endParaRPr lang="en-US" sz="600" b="1" kern="1200" dirty="0">
            <a:solidFill>
              <a:schemeClr val="tx1"/>
            </a:solidFill>
          </a:endParaRPr>
        </a:p>
      </dsp:txBody>
      <dsp:txXfrm>
        <a:off x="220859" y="8330982"/>
        <a:ext cx="731521" cy="614055"/>
      </dsp:txXfrm>
    </dsp:sp>
    <dsp:sp modelId="{FE7AEDE3-2D6A-4935-BC95-1F1F8EB79A3D}">
      <dsp:nvSpPr>
        <dsp:cNvPr id="0" name=""/>
        <dsp:cNvSpPr/>
      </dsp:nvSpPr>
      <dsp:spPr>
        <a:xfrm>
          <a:off x="1037443" y="4545593"/>
          <a:ext cx="870938" cy="102549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National Title Insurance Company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42"/>
            </a:spcAft>
          </a:pPr>
          <a:r>
            <a:rPr lang="en-US" sz="600" b="1" i="0" kern="0" baseline="0" smtClean="0">
              <a:latin typeface="+mn-lt"/>
              <a:cs typeface="Arial" panose="020B0604020202020204" pitchFamily="34" charset="0"/>
            </a:rPr>
            <a:t>(FL)</a:t>
          </a:r>
          <a:endParaRPr lang="en-US" sz="600" b="1" i="0" kern="0" baseline="0" dirty="0" smtClean="0">
            <a:latin typeface="+mn-lt"/>
            <a:cs typeface="Arial" panose="020B0604020202020204" pitchFamily="34" charset="0"/>
          </a:endParaRPr>
        </a:p>
      </dsp:txBody>
      <dsp:txXfrm>
        <a:off x="1037443" y="4545593"/>
        <a:ext cx="870938" cy="1025496"/>
      </dsp:txXfrm>
    </dsp:sp>
    <dsp:sp modelId="{9378ACE0-3E8C-40A2-9DE5-EED1091D2C71}">
      <dsp:nvSpPr>
        <dsp:cNvPr id="0" name=""/>
        <dsp:cNvSpPr/>
      </dsp:nvSpPr>
      <dsp:spPr>
        <a:xfrm>
          <a:off x="1255177" y="5734469"/>
          <a:ext cx="870938" cy="102231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National Title Company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of Washington,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(WA)</a:t>
          </a:r>
        </a:p>
      </dsp:txBody>
      <dsp:txXfrm>
        <a:off x="1255177" y="5734469"/>
        <a:ext cx="870938" cy="1022310"/>
      </dsp:txXfrm>
    </dsp:sp>
    <dsp:sp modelId="{B67B49F5-1DF8-4BFC-937F-2DCD810248CF}">
      <dsp:nvSpPr>
        <dsp:cNvPr id="0" name=""/>
        <dsp:cNvSpPr/>
      </dsp:nvSpPr>
      <dsp:spPr>
        <a:xfrm>
          <a:off x="1250011" y="7083437"/>
          <a:ext cx="870915" cy="180700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1200" dirty="0" smtClean="0"/>
            <a:t>Homer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1200" dirty="0" smtClean="0"/>
            <a:t>Recording District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1200" dirty="0" smtClean="0"/>
            <a:t>Joint Title Plant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1200" dirty="0" smtClean="0"/>
            <a:t>Company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1200" dirty="0" smtClean="0"/>
            <a:t>(AK)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600" b="1" kern="1200" dirty="0" smtClean="0"/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u="sng" kern="1200" dirty="0" smtClean="0">
              <a:solidFill>
                <a:schemeClr val="tx1"/>
              </a:solidFill>
            </a:rPr>
            <a:t>Members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smtClean="0">
              <a:solidFill>
                <a:schemeClr val="tx1"/>
              </a:solidFill>
            </a:rPr>
            <a:t>Kachemak Bay Title Agency, Inc. (90%)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smtClean="0">
              <a:solidFill>
                <a:schemeClr val="tx2"/>
              </a:solidFill>
            </a:rPr>
            <a:t>(A Non-WFG Entity)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u="none" kern="1200" dirty="0" smtClean="0">
              <a:solidFill>
                <a:schemeClr val="tx1"/>
              </a:solidFill>
            </a:rPr>
            <a:t>&amp;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smtClean="0">
              <a:solidFill>
                <a:schemeClr val="tx1"/>
              </a:solidFill>
            </a:rPr>
            <a:t>WFG National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1200" dirty="0" smtClean="0">
              <a:solidFill>
                <a:schemeClr val="tx1"/>
              </a:solidFill>
            </a:rPr>
            <a:t>Title Insurance Company (10%)</a:t>
          </a:r>
        </a:p>
      </dsp:txBody>
      <dsp:txXfrm>
        <a:off x="1250011" y="7083437"/>
        <a:ext cx="870915" cy="1807003"/>
      </dsp:txXfrm>
    </dsp:sp>
    <dsp:sp modelId="{37CA2EDA-4255-462A-8330-C7E05589D332}">
      <dsp:nvSpPr>
        <dsp:cNvPr id="0" name=""/>
        <dsp:cNvSpPr/>
      </dsp:nvSpPr>
      <dsp:spPr>
        <a:xfrm>
          <a:off x="2071761" y="4545593"/>
          <a:ext cx="870938" cy="102549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baseline="0" dirty="0" err="1" smtClean="0">
              <a:solidFill>
                <a:schemeClr val="tx1"/>
              </a:solidFill>
            </a:rPr>
            <a:t>MyHome</a:t>
          </a:r>
          <a:r>
            <a:rPr lang="en-US" sz="600" b="1" kern="0" baseline="0" dirty="0" smtClean="0">
              <a:solidFill>
                <a:schemeClr val="tx1"/>
              </a:solidFill>
            </a:rPr>
            <a:t>, a Williston Financial Group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baseline="0" dirty="0" smtClean="0">
              <a:solidFill>
                <a:schemeClr val="tx1"/>
              </a:solidFill>
            </a:rPr>
            <a:t>Company,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(DE)</a:t>
          </a:r>
        </a:p>
      </dsp:txBody>
      <dsp:txXfrm>
        <a:off x="2071761" y="4545593"/>
        <a:ext cx="870938" cy="1025496"/>
      </dsp:txXfrm>
    </dsp:sp>
    <dsp:sp modelId="{9417AA0B-7833-4DC9-A62E-DD2D637632AC}">
      <dsp:nvSpPr>
        <dsp:cNvPr id="0" name=""/>
        <dsp:cNvSpPr/>
      </dsp:nvSpPr>
      <dsp:spPr>
        <a:xfrm>
          <a:off x="3106080" y="4545593"/>
          <a:ext cx="870938" cy="102549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ITC Holdings, Inc.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(CA)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600" b="0" i="1" kern="0" baseline="0" dirty="0" smtClean="0">
            <a:latin typeface="+mn-lt"/>
            <a:cs typeface="Arial" panose="020B0604020202020204" pitchFamily="34" charset="0"/>
          </a:endParaRP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kern="0" baseline="0" dirty="0" smtClean="0">
              <a:latin typeface="+mn-lt"/>
              <a:cs typeface="Arial" panose="020B0604020202020204" pitchFamily="34" charset="0"/>
            </a:rPr>
            <a:t>See Slide 2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kern="0" baseline="0" dirty="0" smtClean="0">
              <a:latin typeface="+mn-lt"/>
              <a:cs typeface="Arial" panose="020B0604020202020204" pitchFamily="34" charset="0"/>
            </a:rPr>
            <a:t>For joint ventures &amp; subsidiary entities</a:t>
          </a:r>
        </a:p>
      </dsp:txBody>
      <dsp:txXfrm>
        <a:off x="3106080" y="4545593"/>
        <a:ext cx="870938" cy="1025496"/>
      </dsp:txXfrm>
    </dsp:sp>
    <dsp:sp modelId="{B23E1D8F-356A-4FE6-A486-893A057ED331}">
      <dsp:nvSpPr>
        <dsp:cNvPr id="0" name=""/>
        <dsp:cNvSpPr/>
      </dsp:nvSpPr>
      <dsp:spPr>
        <a:xfrm>
          <a:off x="4140398" y="4545593"/>
          <a:ext cx="870938" cy="102549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Valutrust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Solutions,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(KS)</a:t>
          </a:r>
        </a:p>
      </dsp:txBody>
      <dsp:txXfrm>
        <a:off x="4140398" y="4545593"/>
        <a:ext cx="870938" cy="1025496"/>
      </dsp:txXfrm>
    </dsp:sp>
    <dsp:sp modelId="{B879E645-125C-44A6-B31D-70622786B59D}">
      <dsp:nvSpPr>
        <dsp:cNvPr id="0" name=""/>
        <dsp:cNvSpPr/>
      </dsp:nvSpPr>
      <dsp:spPr>
        <a:xfrm>
          <a:off x="5174717" y="4545593"/>
          <a:ext cx="870938" cy="102549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1200" dirty="0" smtClean="0"/>
            <a:t>WFG National Title Company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1200" dirty="0" smtClean="0"/>
            <a:t>of Texas, LLC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1200" dirty="0" smtClean="0"/>
            <a:t>(TX)</a:t>
          </a:r>
        </a:p>
      </dsp:txBody>
      <dsp:txXfrm>
        <a:off x="5174717" y="4545593"/>
        <a:ext cx="870938" cy="1025496"/>
      </dsp:txXfrm>
    </dsp:sp>
    <dsp:sp modelId="{3C610A8E-061C-4754-B562-61C25AE0466E}">
      <dsp:nvSpPr>
        <dsp:cNvPr id="0" name=""/>
        <dsp:cNvSpPr/>
      </dsp:nvSpPr>
      <dsp:spPr>
        <a:xfrm>
          <a:off x="5350136" y="5638149"/>
          <a:ext cx="870938" cy="89005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1200" dirty="0" smtClean="0"/>
            <a:t>Universal Title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1200" dirty="0" smtClean="0"/>
            <a:t>Partners,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/>
            <a:t>(TX</a:t>
          </a:r>
          <a:r>
            <a:rPr lang="en-US" sz="600" b="1" kern="1200" dirty="0" smtClean="0"/>
            <a:t>)</a:t>
          </a:r>
          <a:endParaRPr lang="en-US" sz="600" b="1" kern="1200" dirty="0" smtClean="0"/>
        </a:p>
      </dsp:txBody>
      <dsp:txXfrm>
        <a:off x="5350136" y="5638149"/>
        <a:ext cx="870938" cy="890054"/>
      </dsp:txXfrm>
    </dsp:sp>
    <dsp:sp modelId="{76668C77-9E81-44D4-B0DD-FECB7AD66CB8}">
      <dsp:nvSpPr>
        <dsp:cNvPr id="0" name=""/>
        <dsp:cNvSpPr/>
      </dsp:nvSpPr>
      <dsp:spPr>
        <a:xfrm>
          <a:off x="6209036" y="4545593"/>
          <a:ext cx="869359" cy="1025647"/>
        </a:xfrm>
        <a:prstGeom prst="rect">
          <a:avLst/>
        </a:pr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WFG National Title Company of Clark County,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(WA)</a:t>
          </a:r>
        </a:p>
      </dsp:txBody>
      <dsp:txXfrm>
        <a:off x="6209036" y="4545593"/>
        <a:ext cx="869359" cy="10256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75648-8658-4E52-94CF-A5DD40244779}">
      <dsp:nvSpPr>
        <dsp:cNvPr id="0" name=""/>
        <dsp:cNvSpPr/>
      </dsp:nvSpPr>
      <dsp:spPr>
        <a:xfrm>
          <a:off x="3540760" y="3944107"/>
          <a:ext cx="33303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9657"/>
              </a:lnTo>
              <a:lnTo>
                <a:pt x="3330354" y="89657"/>
              </a:lnTo>
              <a:lnTo>
                <a:pt x="3330354" y="133622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68A1F7-CE05-45AE-A399-5775C6022E47}">
      <dsp:nvSpPr>
        <dsp:cNvPr id="0" name=""/>
        <dsp:cNvSpPr/>
      </dsp:nvSpPr>
      <dsp:spPr>
        <a:xfrm>
          <a:off x="3540760" y="3944107"/>
          <a:ext cx="28237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9657"/>
              </a:lnTo>
              <a:lnTo>
                <a:pt x="2823709" y="89657"/>
              </a:lnTo>
              <a:lnTo>
                <a:pt x="2823709" y="133622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731A2A-4435-43FF-A98E-CD3BAA859F8B}">
      <dsp:nvSpPr>
        <dsp:cNvPr id="0" name=""/>
        <dsp:cNvSpPr/>
      </dsp:nvSpPr>
      <dsp:spPr>
        <a:xfrm>
          <a:off x="3540760" y="3944107"/>
          <a:ext cx="2317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9657"/>
              </a:lnTo>
              <a:lnTo>
                <a:pt x="2317064" y="89657"/>
              </a:lnTo>
              <a:lnTo>
                <a:pt x="2317064" y="133622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1EB671-50E9-4AE2-BC8F-C4E75023C7D7}">
      <dsp:nvSpPr>
        <dsp:cNvPr id="0" name=""/>
        <dsp:cNvSpPr/>
      </dsp:nvSpPr>
      <dsp:spPr>
        <a:xfrm>
          <a:off x="3540760" y="3944107"/>
          <a:ext cx="170558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9657"/>
              </a:lnTo>
              <a:lnTo>
                <a:pt x="1705588" y="89657"/>
              </a:lnTo>
              <a:lnTo>
                <a:pt x="1705588" y="133622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6F7CE9-8EA6-4679-99F2-4118701D34B2}">
      <dsp:nvSpPr>
        <dsp:cNvPr id="0" name=""/>
        <dsp:cNvSpPr/>
      </dsp:nvSpPr>
      <dsp:spPr>
        <a:xfrm>
          <a:off x="3540760" y="3944107"/>
          <a:ext cx="10941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9657"/>
              </a:lnTo>
              <a:lnTo>
                <a:pt x="1094112" y="89657"/>
              </a:lnTo>
              <a:lnTo>
                <a:pt x="1094112" y="133622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B5439-6BC6-49D9-A167-403C5E613FBB}">
      <dsp:nvSpPr>
        <dsp:cNvPr id="0" name=""/>
        <dsp:cNvSpPr/>
      </dsp:nvSpPr>
      <dsp:spPr>
        <a:xfrm>
          <a:off x="3540760" y="3944107"/>
          <a:ext cx="58746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89657"/>
              </a:lnTo>
              <a:lnTo>
                <a:pt x="587467" y="89657"/>
              </a:lnTo>
              <a:lnTo>
                <a:pt x="587467" y="133622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A6D9A-C8D8-4F4F-9439-BE4464454118}">
      <dsp:nvSpPr>
        <dsp:cNvPr id="0" name=""/>
        <dsp:cNvSpPr/>
      </dsp:nvSpPr>
      <dsp:spPr>
        <a:xfrm>
          <a:off x="3495040" y="3944107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89657"/>
              </a:lnTo>
              <a:lnTo>
                <a:pt x="126542" y="89657"/>
              </a:lnTo>
              <a:lnTo>
                <a:pt x="126542" y="133622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30F84E-E57D-4A83-AB64-51821628F66E}">
      <dsp:nvSpPr>
        <dsp:cNvPr id="0" name=""/>
        <dsp:cNvSpPr/>
      </dsp:nvSpPr>
      <dsp:spPr>
        <a:xfrm>
          <a:off x="3054332" y="3944107"/>
          <a:ext cx="486427" cy="91440"/>
        </a:xfrm>
        <a:custGeom>
          <a:avLst/>
          <a:gdLst/>
          <a:ahLst/>
          <a:cxnLst/>
          <a:rect l="0" t="0" r="0" b="0"/>
          <a:pathLst>
            <a:path>
              <a:moveTo>
                <a:pt x="486427" y="45720"/>
              </a:moveTo>
              <a:lnTo>
                <a:pt x="486427" y="89657"/>
              </a:lnTo>
              <a:lnTo>
                <a:pt x="0" y="89657"/>
              </a:lnTo>
              <a:lnTo>
                <a:pt x="0" y="133622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A1AA25-0C3D-44BD-9504-E17331406434}">
      <dsp:nvSpPr>
        <dsp:cNvPr id="0" name=""/>
        <dsp:cNvSpPr/>
      </dsp:nvSpPr>
      <dsp:spPr>
        <a:xfrm>
          <a:off x="2228859" y="5340935"/>
          <a:ext cx="91440" cy="5327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2738"/>
              </a:lnTo>
              <a:lnTo>
                <a:pt x="136882" y="532738"/>
              </a:lnTo>
            </a:path>
          </a:pathLst>
        </a:cu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5B64D-D41C-41F6-A4EC-D2890B0EB191}">
      <dsp:nvSpPr>
        <dsp:cNvPr id="0" name=""/>
        <dsp:cNvSpPr/>
      </dsp:nvSpPr>
      <dsp:spPr>
        <a:xfrm>
          <a:off x="2462073" y="3944107"/>
          <a:ext cx="1078686" cy="91440"/>
        </a:xfrm>
        <a:custGeom>
          <a:avLst/>
          <a:gdLst/>
          <a:ahLst/>
          <a:cxnLst/>
          <a:rect l="0" t="0" r="0" b="0"/>
          <a:pathLst>
            <a:path>
              <a:moveTo>
                <a:pt x="1078686" y="45720"/>
              </a:moveTo>
              <a:lnTo>
                <a:pt x="1078686" y="89657"/>
              </a:lnTo>
              <a:lnTo>
                <a:pt x="0" y="89657"/>
              </a:lnTo>
              <a:lnTo>
                <a:pt x="0" y="133622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C0E5B732-7F9D-4E85-A3DB-B7324B0B0FD1}">
      <dsp:nvSpPr>
        <dsp:cNvPr id="0" name=""/>
        <dsp:cNvSpPr/>
      </dsp:nvSpPr>
      <dsp:spPr>
        <a:xfrm>
          <a:off x="1905408" y="3944107"/>
          <a:ext cx="1635351" cy="91440"/>
        </a:xfrm>
        <a:custGeom>
          <a:avLst/>
          <a:gdLst/>
          <a:ahLst/>
          <a:cxnLst/>
          <a:rect l="0" t="0" r="0" b="0"/>
          <a:pathLst>
            <a:path>
              <a:moveTo>
                <a:pt x="1635351" y="45720"/>
              </a:moveTo>
              <a:lnTo>
                <a:pt x="1635351" y="89657"/>
              </a:lnTo>
              <a:lnTo>
                <a:pt x="0" y="89657"/>
              </a:lnTo>
              <a:lnTo>
                <a:pt x="0" y="133622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0F631F85-1A00-4D12-874A-995BD2059DC6}">
      <dsp:nvSpPr>
        <dsp:cNvPr id="0" name=""/>
        <dsp:cNvSpPr/>
      </dsp:nvSpPr>
      <dsp:spPr>
        <a:xfrm>
          <a:off x="1348744" y="3944107"/>
          <a:ext cx="2192015" cy="91440"/>
        </a:xfrm>
        <a:custGeom>
          <a:avLst/>
          <a:gdLst/>
          <a:ahLst/>
          <a:cxnLst/>
          <a:rect l="0" t="0" r="0" b="0"/>
          <a:pathLst>
            <a:path>
              <a:moveTo>
                <a:pt x="2192015" y="45720"/>
              </a:moveTo>
              <a:lnTo>
                <a:pt x="2192015" y="89657"/>
              </a:lnTo>
              <a:lnTo>
                <a:pt x="0" y="89657"/>
              </a:lnTo>
              <a:lnTo>
                <a:pt x="0" y="133622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F12DD1F1-36BF-4BCA-9C26-4641EF4A35E2}">
      <dsp:nvSpPr>
        <dsp:cNvPr id="0" name=""/>
        <dsp:cNvSpPr/>
      </dsp:nvSpPr>
      <dsp:spPr>
        <a:xfrm>
          <a:off x="792079" y="3944107"/>
          <a:ext cx="2748680" cy="91440"/>
        </a:xfrm>
        <a:custGeom>
          <a:avLst/>
          <a:gdLst/>
          <a:ahLst/>
          <a:cxnLst/>
          <a:rect l="0" t="0" r="0" b="0"/>
          <a:pathLst>
            <a:path>
              <a:moveTo>
                <a:pt x="2748680" y="45720"/>
              </a:moveTo>
              <a:lnTo>
                <a:pt x="2748680" y="89657"/>
              </a:lnTo>
              <a:lnTo>
                <a:pt x="0" y="89657"/>
              </a:lnTo>
              <a:lnTo>
                <a:pt x="0" y="133622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3D15077C-380F-42ED-A1AA-A6D305BF0540}">
      <dsp:nvSpPr>
        <dsp:cNvPr id="0" name=""/>
        <dsp:cNvSpPr/>
      </dsp:nvSpPr>
      <dsp:spPr>
        <a:xfrm>
          <a:off x="235415" y="3944107"/>
          <a:ext cx="3305344" cy="91440"/>
        </a:xfrm>
        <a:custGeom>
          <a:avLst/>
          <a:gdLst/>
          <a:ahLst/>
          <a:cxnLst/>
          <a:rect l="0" t="0" r="0" b="0"/>
          <a:pathLst>
            <a:path>
              <a:moveTo>
                <a:pt x="3305344" y="45720"/>
              </a:moveTo>
              <a:lnTo>
                <a:pt x="3305344" y="89657"/>
              </a:lnTo>
              <a:lnTo>
                <a:pt x="0" y="89657"/>
              </a:lnTo>
              <a:lnTo>
                <a:pt x="0" y="133622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D6FE9F45-4AE4-462F-ABCB-3CA53B7E6CCC}">
      <dsp:nvSpPr>
        <dsp:cNvPr id="0" name=""/>
        <dsp:cNvSpPr/>
      </dsp:nvSpPr>
      <dsp:spPr>
        <a:xfrm>
          <a:off x="3495040" y="3658878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5720" y="45720"/>
              </a:moveTo>
              <a:lnTo>
                <a:pt x="45720" y="133677"/>
              </a:lnTo>
            </a:path>
          </a:pathLst>
        </a:custGeom>
        <a:noFill/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71A71AE0-9D0A-404B-836E-B9A883B59F76}">
      <dsp:nvSpPr>
        <dsp:cNvPr id="0" name=""/>
        <dsp:cNvSpPr/>
      </dsp:nvSpPr>
      <dsp:spPr>
        <a:xfrm>
          <a:off x="2632720" y="3495241"/>
          <a:ext cx="1816078" cy="20935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WILLISTON FINANCIAL GROUP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baseline="0" dirty="0" smtClean="0">
              <a:latin typeface="+mn-lt"/>
              <a:cs typeface="Arial" panose="020B0604020202020204" pitchFamily="34" charset="0"/>
            </a:rPr>
            <a:t>(DE)</a:t>
          </a:r>
        </a:p>
      </dsp:txBody>
      <dsp:txXfrm>
        <a:off x="2632720" y="3495241"/>
        <a:ext cx="1816078" cy="209357"/>
      </dsp:txXfrm>
    </dsp:sp>
    <dsp:sp modelId="{D522EBA0-CEDC-4BEF-9FAF-81721418B5B9}">
      <dsp:nvSpPr>
        <dsp:cNvPr id="0" name=""/>
        <dsp:cNvSpPr/>
      </dsp:nvSpPr>
      <dsp:spPr>
        <a:xfrm>
          <a:off x="2631916" y="3792556"/>
          <a:ext cx="1817686" cy="197271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ITC HOLDINGS, INC.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(CA)</a:t>
          </a:r>
        </a:p>
      </dsp:txBody>
      <dsp:txXfrm>
        <a:off x="2631916" y="3792556"/>
        <a:ext cx="1817686" cy="197271"/>
      </dsp:txXfrm>
    </dsp:sp>
    <dsp:sp modelId="{F45A33D5-4B5E-4B01-84AD-B1C68C8C0992}">
      <dsp:nvSpPr>
        <dsp:cNvPr id="0" name=""/>
        <dsp:cNvSpPr/>
      </dsp:nvSpPr>
      <dsp:spPr>
        <a:xfrm>
          <a:off x="1048" y="4077730"/>
          <a:ext cx="468734" cy="5580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WFG National Title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Company 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of California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(CA)</a:t>
          </a:r>
        </a:p>
      </dsp:txBody>
      <dsp:txXfrm>
        <a:off x="1048" y="4077730"/>
        <a:ext cx="468734" cy="558000"/>
      </dsp:txXfrm>
    </dsp:sp>
    <dsp:sp modelId="{FE7AEDE3-2D6A-4935-BC95-1F1F8EB79A3D}">
      <dsp:nvSpPr>
        <dsp:cNvPr id="0" name=""/>
        <dsp:cNvSpPr/>
      </dsp:nvSpPr>
      <dsp:spPr>
        <a:xfrm>
          <a:off x="557712" y="4077730"/>
          <a:ext cx="468734" cy="5519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Excel Escrow Services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latin typeface="+mn-lt"/>
              <a:cs typeface="Arial" panose="020B0604020202020204" pitchFamily="34" charset="0"/>
            </a:rPr>
            <a:t>(CA)</a:t>
          </a:r>
        </a:p>
      </dsp:txBody>
      <dsp:txXfrm>
        <a:off x="557712" y="4077730"/>
        <a:ext cx="468734" cy="551916"/>
      </dsp:txXfrm>
    </dsp:sp>
    <dsp:sp modelId="{37CA2EDA-4255-462A-8330-C7E05589D332}">
      <dsp:nvSpPr>
        <dsp:cNvPr id="0" name=""/>
        <dsp:cNvSpPr/>
      </dsp:nvSpPr>
      <dsp:spPr>
        <a:xfrm>
          <a:off x="1114377" y="4077730"/>
          <a:ext cx="468734" cy="55191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baseline="0" dirty="0" smtClean="0">
              <a:solidFill>
                <a:schemeClr val="tx1"/>
              </a:solidFill>
            </a:rPr>
            <a:t>DESERT VALLEY TITLE,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(NV)</a:t>
          </a:r>
        </a:p>
      </dsp:txBody>
      <dsp:txXfrm>
        <a:off x="1114377" y="4077730"/>
        <a:ext cx="468734" cy="551916"/>
      </dsp:txXfrm>
    </dsp:sp>
    <dsp:sp modelId="{B23E1D8F-356A-4FE6-A486-893A057ED331}">
      <dsp:nvSpPr>
        <dsp:cNvPr id="0" name=""/>
        <dsp:cNvSpPr/>
      </dsp:nvSpPr>
      <dsp:spPr>
        <a:xfrm>
          <a:off x="1671041" y="4077730"/>
          <a:ext cx="468734" cy="1349054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dirty="0" smtClean="0">
              <a:solidFill>
                <a:schemeClr val="tx1"/>
              </a:solidFill>
            </a:rPr>
            <a:t>Alliance Title</a:t>
          </a:r>
          <a:br>
            <a:rPr lang="en-US" sz="600" b="1" kern="0" dirty="0" smtClean="0">
              <a:solidFill>
                <a:schemeClr val="tx1"/>
              </a:solidFill>
            </a:rPr>
          </a:br>
          <a:r>
            <a:rPr lang="en-US" sz="600" b="1" kern="0" dirty="0" smtClean="0">
              <a:solidFill>
                <a:schemeClr val="tx1"/>
              </a:solidFill>
            </a:rPr>
            <a:t>Agency,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kern="0" dirty="0" smtClean="0">
              <a:solidFill>
                <a:schemeClr val="tx1"/>
              </a:solidFill>
            </a:rPr>
            <a:t>(AZ)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u="sng" kern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Members</a:t>
          </a:r>
          <a:r>
            <a:rPr lang="en-US" sz="600" b="0" i="1" kern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: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kern="0" dirty="0" smtClean="0">
              <a:solidFill>
                <a:schemeClr val="tx1"/>
              </a:solidFill>
            </a:rPr>
            <a:t>ITC Holdings, Inc. (40%)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kern="0" dirty="0" smtClean="0">
              <a:solidFill>
                <a:schemeClr val="tx1"/>
              </a:solidFill>
            </a:rPr>
            <a:t>&amp;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0" dirty="0" smtClean="0">
              <a:solidFill>
                <a:schemeClr val="tx1"/>
              </a:solidFill>
            </a:rPr>
            <a:t>Alliance Partners, LLC (60%)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i="1" kern="0" dirty="0" smtClean="0">
              <a:solidFill>
                <a:schemeClr val="tx2"/>
              </a:solidFill>
            </a:rPr>
            <a:t>(A Non-WFG Entity)</a:t>
          </a:r>
          <a:endParaRPr lang="en-US" sz="600" b="1" kern="0" baseline="0" dirty="0" smtClean="0">
            <a:latin typeface="+mn-lt"/>
            <a:cs typeface="Arial" panose="020B0604020202020204" pitchFamily="34" charset="0"/>
          </a:endParaRPr>
        </a:p>
      </dsp:txBody>
      <dsp:txXfrm>
        <a:off x="1671041" y="4077730"/>
        <a:ext cx="468734" cy="1349054"/>
      </dsp:txXfrm>
    </dsp:sp>
    <dsp:sp modelId="{B879E645-125C-44A6-B31D-70622786B59D}">
      <dsp:nvSpPr>
        <dsp:cNvPr id="0" name=""/>
        <dsp:cNvSpPr/>
      </dsp:nvSpPr>
      <dsp:spPr>
        <a:xfrm>
          <a:off x="2227706" y="4077730"/>
          <a:ext cx="468734" cy="126320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1200" baseline="0" dirty="0" err="1" smtClean="0">
              <a:latin typeface="+mn-lt"/>
              <a:cs typeface="Arial" panose="020B0604020202020204" pitchFamily="34" charset="0"/>
            </a:rPr>
            <a:t>ClosingBot</a:t>
          </a:r>
          <a:r>
            <a:rPr lang="en-US" sz="600" b="1" i="0" kern="1200" baseline="0" dirty="0" smtClean="0">
              <a:latin typeface="+mn-lt"/>
              <a:cs typeface="Arial" panose="020B0604020202020204" pitchFamily="34" charset="0"/>
            </a:rPr>
            <a:t> Title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1200" baseline="0" dirty="0" smtClean="0">
              <a:latin typeface="+mn-lt"/>
              <a:cs typeface="Arial" panose="020B0604020202020204" pitchFamily="34" charset="0"/>
            </a:rPr>
            <a:t>Holdings, LLC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1" i="0" kern="1200" baseline="0" dirty="0" smtClean="0">
              <a:latin typeface="+mn-lt"/>
              <a:cs typeface="Arial" panose="020B0604020202020204" pitchFamily="34" charset="0"/>
            </a:rPr>
            <a:t>(DE)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u="sng" kern="1200" baseline="0" dirty="0" smtClean="0">
              <a:latin typeface="+mn-lt"/>
              <a:cs typeface="Arial" panose="020B0604020202020204" pitchFamily="34" charset="0"/>
            </a:rPr>
            <a:t>Members</a:t>
          </a:r>
          <a:r>
            <a:rPr lang="en-US" sz="600" b="0" i="1" kern="1200" baseline="0" dirty="0" smtClean="0">
              <a:latin typeface="+mn-lt"/>
              <a:cs typeface="Arial" panose="020B0604020202020204" pitchFamily="34" charset="0"/>
            </a:rPr>
            <a:t>: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kern="1200" baseline="0" dirty="0" smtClean="0">
              <a:latin typeface="+mn-lt"/>
              <a:cs typeface="Arial" panose="020B0604020202020204" pitchFamily="34" charset="0"/>
            </a:rPr>
            <a:t>ITC Holdings, Inc. (49%)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kern="1200" baseline="0" dirty="0" smtClean="0">
              <a:latin typeface="+mn-lt"/>
              <a:cs typeface="Arial" panose="020B0604020202020204" pitchFamily="34" charset="0"/>
            </a:rPr>
            <a:t>&amp;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kern="1200" baseline="0" dirty="0" err="1" smtClean="0">
              <a:latin typeface="+mn-lt"/>
              <a:cs typeface="Arial" panose="020B0604020202020204" pitchFamily="34" charset="0"/>
            </a:rPr>
            <a:t>ClosingBot</a:t>
          </a:r>
          <a:r>
            <a:rPr lang="en-US" sz="600" b="0" i="1" kern="1200" baseline="0" dirty="0" smtClean="0">
              <a:latin typeface="+mn-lt"/>
              <a:cs typeface="Arial" panose="020B0604020202020204" pitchFamily="34" charset="0"/>
            </a:rPr>
            <a:t>, LLC (51%)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600" b="0" i="1" kern="1200" baseline="0" dirty="0" smtClean="0">
              <a:solidFill>
                <a:schemeClr val="tx2"/>
              </a:solidFill>
              <a:latin typeface="+mn-lt"/>
              <a:cs typeface="Arial" panose="020B0604020202020204" pitchFamily="34" charset="0"/>
            </a:rPr>
            <a:t>A Non-WFG Entity</a:t>
          </a:r>
          <a:endParaRPr lang="en-US" sz="600" b="1" i="0" kern="1200" dirty="0" smtClean="0"/>
        </a:p>
      </dsp:txBody>
      <dsp:txXfrm>
        <a:off x="2227706" y="4077730"/>
        <a:ext cx="468734" cy="1263205"/>
      </dsp:txXfrm>
    </dsp:sp>
    <dsp:sp modelId="{CD8D7E98-1C2F-4FFB-8C62-C0FEF3CFAD69}">
      <dsp:nvSpPr>
        <dsp:cNvPr id="0" name=""/>
        <dsp:cNvSpPr/>
      </dsp:nvSpPr>
      <dsp:spPr>
        <a:xfrm>
          <a:off x="2365741" y="5680494"/>
          <a:ext cx="418714" cy="386358"/>
        </a:xfrm>
        <a:prstGeom prst="rect">
          <a:avLst/>
        </a:pr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err="1" smtClean="0">
              <a:solidFill>
                <a:schemeClr val="tx1"/>
              </a:solidFill>
            </a:rPr>
            <a:t>ClosingBot</a:t>
          </a:r>
          <a:endParaRPr lang="en-US" sz="600" b="1" kern="1200" dirty="0" smtClean="0">
            <a:solidFill>
              <a:schemeClr val="tx1"/>
            </a:solidFill>
          </a:endParaRP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Title,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(DE)</a:t>
          </a:r>
          <a:endParaRPr lang="en-US" sz="600" b="1" kern="1200" dirty="0">
            <a:solidFill>
              <a:schemeClr val="tx1"/>
            </a:solidFill>
          </a:endParaRPr>
        </a:p>
      </dsp:txBody>
      <dsp:txXfrm>
        <a:off x="2365741" y="5680494"/>
        <a:ext cx="418714" cy="386358"/>
      </dsp:txXfrm>
    </dsp:sp>
    <dsp:sp modelId="{26108BA0-3241-4572-9A47-238B358E22A5}">
      <dsp:nvSpPr>
        <dsp:cNvPr id="0" name=""/>
        <dsp:cNvSpPr/>
      </dsp:nvSpPr>
      <dsp:spPr>
        <a:xfrm>
          <a:off x="2784370" y="4077730"/>
          <a:ext cx="539924" cy="1289419"/>
        </a:xfrm>
        <a:prstGeom prst="rect">
          <a:avLst/>
        </a:pr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i="0" kern="120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Diamond Title Agency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i="0" kern="120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(AZ)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u="sng" kern="120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Members</a:t>
          </a:r>
          <a:r>
            <a:rPr lang="en-US" sz="600" b="0" i="1" kern="120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: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kern="120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ITC Holdings, Inc.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kern="120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51%)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kern="120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&amp;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kern="1200" baseline="0" dirty="0" err="1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Olakino</a:t>
          </a:r>
          <a:r>
            <a:rPr lang="en-US" sz="600" b="0" i="1" kern="1200" baseline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, LLC (49%)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kern="1200" baseline="0" dirty="0" smtClean="0">
              <a:solidFill>
                <a:schemeClr val="tx2"/>
              </a:solidFill>
              <a:latin typeface="+mn-lt"/>
              <a:cs typeface="Arial" panose="020B0604020202020204" pitchFamily="34" charset="0"/>
            </a:rPr>
            <a:t>A Non-WFG Entity</a:t>
          </a:r>
          <a:endParaRPr lang="en-US" sz="600" kern="1200" dirty="0"/>
        </a:p>
      </dsp:txBody>
      <dsp:txXfrm>
        <a:off x="2784370" y="4077730"/>
        <a:ext cx="539924" cy="1289419"/>
      </dsp:txXfrm>
    </dsp:sp>
    <dsp:sp modelId="{F3F20E6F-C8EB-42B3-A007-90F4495DAB44}">
      <dsp:nvSpPr>
        <dsp:cNvPr id="0" name=""/>
        <dsp:cNvSpPr/>
      </dsp:nvSpPr>
      <dsp:spPr>
        <a:xfrm>
          <a:off x="3412225" y="4077730"/>
          <a:ext cx="418714" cy="430359"/>
        </a:xfrm>
        <a:prstGeom prst="rect">
          <a:avLst/>
        </a:pr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Cal Prime Title Company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(CA)</a:t>
          </a:r>
          <a:endParaRPr lang="en-US" sz="600" b="1" kern="1200" dirty="0">
            <a:solidFill>
              <a:schemeClr val="tx1"/>
            </a:solidFill>
          </a:endParaRPr>
        </a:p>
      </dsp:txBody>
      <dsp:txXfrm>
        <a:off x="3412225" y="4077730"/>
        <a:ext cx="418714" cy="430359"/>
      </dsp:txXfrm>
    </dsp:sp>
    <dsp:sp modelId="{7C01F34A-75E2-494F-9E1B-92DB8998A907}">
      <dsp:nvSpPr>
        <dsp:cNvPr id="0" name=""/>
        <dsp:cNvSpPr/>
      </dsp:nvSpPr>
      <dsp:spPr>
        <a:xfrm>
          <a:off x="3918869" y="4077730"/>
          <a:ext cx="418714" cy="430359"/>
        </a:xfrm>
        <a:prstGeom prst="rect">
          <a:avLst/>
        </a:pr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err="1" smtClean="0">
              <a:solidFill>
                <a:schemeClr val="tx1"/>
              </a:solidFill>
            </a:rPr>
            <a:t>Agencia</a:t>
          </a:r>
          <a:r>
            <a:rPr lang="en-US" sz="600" b="1" kern="1200" dirty="0" smtClean="0">
              <a:solidFill>
                <a:schemeClr val="tx1"/>
              </a:solidFill>
            </a:rPr>
            <a:t> Title of Nevada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(NV)</a:t>
          </a:r>
          <a:endParaRPr lang="en-US" sz="600" b="1" kern="1200" dirty="0">
            <a:solidFill>
              <a:schemeClr val="tx1"/>
            </a:solidFill>
          </a:endParaRPr>
        </a:p>
      </dsp:txBody>
      <dsp:txXfrm>
        <a:off x="3918869" y="4077730"/>
        <a:ext cx="418714" cy="430359"/>
      </dsp:txXfrm>
    </dsp:sp>
    <dsp:sp modelId="{2569686A-0B1E-43A4-B3A2-E28D2B1C81E0}">
      <dsp:nvSpPr>
        <dsp:cNvPr id="0" name=""/>
        <dsp:cNvSpPr/>
      </dsp:nvSpPr>
      <dsp:spPr>
        <a:xfrm>
          <a:off x="4425514" y="4077730"/>
          <a:ext cx="418714" cy="430359"/>
        </a:xfrm>
        <a:prstGeom prst="rect">
          <a:avLst/>
        </a:pr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National Title Agency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(AZ)</a:t>
          </a:r>
        </a:p>
      </dsp:txBody>
      <dsp:txXfrm>
        <a:off x="4425514" y="4077730"/>
        <a:ext cx="418714" cy="430359"/>
      </dsp:txXfrm>
    </dsp:sp>
    <dsp:sp modelId="{FDB9964B-031A-4C32-AF29-E639EB9EE66F}">
      <dsp:nvSpPr>
        <dsp:cNvPr id="0" name=""/>
        <dsp:cNvSpPr/>
      </dsp:nvSpPr>
      <dsp:spPr>
        <a:xfrm>
          <a:off x="4932159" y="4077730"/>
          <a:ext cx="628377" cy="1366192"/>
        </a:xfrm>
        <a:prstGeom prst="rect">
          <a:avLst/>
        </a:pr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AZ Partners Title Agency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(AZ)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u="sng" kern="1200" dirty="0" smtClean="0">
              <a:solidFill>
                <a:schemeClr val="tx1"/>
              </a:solidFill>
            </a:rPr>
            <a:t>Members</a:t>
          </a:r>
          <a:r>
            <a:rPr lang="en-US" sz="600" b="0" i="1" kern="1200" dirty="0" smtClean="0">
              <a:solidFill>
                <a:schemeClr val="tx1"/>
              </a:solidFill>
            </a:rPr>
            <a:t>: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kern="1200" dirty="0" smtClean="0">
              <a:solidFill>
                <a:schemeClr val="tx1"/>
              </a:solidFill>
            </a:rPr>
            <a:t>ITC Holdings, Inc. 40%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kern="1200" dirty="0" smtClean="0">
              <a:solidFill>
                <a:schemeClr val="tx1"/>
              </a:solidFill>
            </a:rPr>
            <a:t>&amp;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kern="1200" dirty="0" smtClean="0">
              <a:solidFill>
                <a:schemeClr val="tx1"/>
              </a:solidFill>
            </a:rPr>
            <a:t>AZ Partners Holdings,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kern="1200" dirty="0" smtClean="0">
              <a:solidFill>
                <a:schemeClr val="tx1"/>
              </a:solidFill>
            </a:rPr>
            <a:t>(60%)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0" i="1" kern="1200" dirty="0" smtClean="0">
              <a:solidFill>
                <a:srgbClr val="0070C0"/>
              </a:solidFill>
            </a:rPr>
            <a:t>A Non WFG </a:t>
          </a:r>
          <a:r>
            <a:rPr lang="en-US" sz="600" b="0" i="1" kern="1200" dirty="0" smtClean="0">
              <a:solidFill>
                <a:srgbClr val="0070C0"/>
              </a:solidFill>
            </a:rPr>
            <a:t>Entity</a:t>
          </a:r>
          <a:endParaRPr lang="en-US" sz="600" b="0" i="1" kern="1200" dirty="0" smtClean="0">
            <a:solidFill>
              <a:srgbClr val="0070C0"/>
            </a:solidFill>
          </a:endParaRPr>
        </a:p>
      </dsp:txBody>
      <dsp:txXfrm>
        <a:off x="4932159" y="4077730"/>
        <a:ext cx="628377" cy="1366192"/>
      </dsp:txXfrm>
    </dsp:sp>
    <dsp:sp modelId="{145EBED9-BF08-46DB-A815-91422940AC32}">
      <dsp:nvSpPr>
        <dsp:cNvPr id="0" name=""/>
        <dsp:cNvSpPr/>
      </dsp:nvSpPr>
      <dsp:spPr>
        <a:xfrm>
          <a:off x="5648467" y="4077730"/>
          <a:ext cx="418714" cy="501096"/>
        </a:xfrm>
        <a:prstGeom prst="rect">
          <a:avLst/>
        </a:pr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Silver Springs Title of Nevada,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(NV)</a:t>
          </a:r>
        </a:p>
      </dsp:txBody>
      <dsp:txXfrm>
        <a:off x="5648467" y="4077730"/>
        <a:ext cx="418714" cy="501096"/>
      </dsp:txXfrm>
    </dsp:sp>
    <dsp:sp modelId="{088E6EB9-7C66-4425-B3D2-0A3F5DDED914}">
      <dsp:nvSpPr>
        <dsp:cNvPr id="0" name=""/>
        <dsp:cNvSpPr/>
      </dsp:nvSpPr>
      <dsp:spPr>
        <a:xfrm>
          <a:off x="6155112" y="4077730"/>
          <a:ext cx="418714" cy="544609"/>
        </a:xfrm>
        <a:prstGeom prst="rect">
          <a:avLst/>
        </a:pr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Metro United Escrow,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(OR)</a:t>
          </a:r>
          <a:endParaRPr lang="en-US" sz="600" b="1" kern="1200" dirty="0">
            <a:solidFill>
              <a:schemeClr val="tx1"/>
            </a:solidFill>
          </a:endParaRPr>
        </a:p>
      </dsp:txBody>
      <dsp:txXfrm>
        <a:off x="6155112" y="4077730"/>
        <a:ext cx="418714" cy="544609"/>
      </dsp:txXfrm>
    </dsp:sp>
    <dsp:sp modelId="{D7803933-4D76-463F-8F04-B2F6AADA7231}">
      <dsp:nvSpPr>
        <dsp:cNvPr id="0" name=""/>
        <dsp:cNvSpPr/>
      </dsp:nvSpPr>
      <dsp:spPr>
        <a:xfrm>
          <a:off x="6661757" y="4077730"/>
          <a:ext cx="418714" cy="568489"/>
        </a:xfrm>
        <a:prstGeom prst="rect">
          <a:avLst/>
        </a:prstGeom>
        <a:noFill/>
        <a:ln w="127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Metro United Title and Escrow, LLC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>
              <a:solidFill>
                <a:schemeClr val="tx1"/>
              </a:solidFill>
            </a:rPr>
            <a:t>(WA)</a:t>
          </a:r>
          <a:endParaRPr lang="en-US" sz="600" kern="1200" dirty="0">
            <a:solidFill>
              <a:schemeClr val="tx1"/>
            </a:solidFill>
          </a:endParaRPr>
        </a:p>
      </dsp:txBody>
      <dsp:txXfrm>
        <a:off x="6661757" y="4077730"/>
        <a:ext cx="418714" cy="568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7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5" y="0"/>
            <a:ext cx="4022937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CF9E7E43-3550-43A6-B968-30FA12447AA4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29025" y="523875"/>
            <a:ext cx="202565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5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8"/>
            <a:ext cx="4022937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5" y="6634538"/>
            <a:ext cx="4022937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2A5A6B39-58D6-4D4A-9374-0CE890F1C3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70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35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1777" algn="l" defTabSz="10035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3554" algn="l" defTabSz="10035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05331" algn="l" defTabSz="10035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07108" algn="l" defTabSz="10035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08885" algn="l" defTabSz="10035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10662" algn="l" defTabSz="10035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12439" algn="l" defTabSz="10035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14216" algn="l" defTabSz="10035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9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1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3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7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8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0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12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14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46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1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8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8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00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82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3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1752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10035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052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070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087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10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122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140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13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6"/>
            <a:ext cx="3432810" cy="6638079"/>
          </a:xfrm>
        </p:spPr>
        <p:txBody>
          <a:bodyPr/>
          <a:lstStyle>
            <a:lvl1pPr>
              <a:defRPr sz="3099"/>
            </a:lvl1pPr>
            <a:lvl2pPr>
              <a:defRPr sz="2600"/>
            </a:lvl2pPr>
            <a:lvl3pPr>
              <a:defRPr sz="2200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6"/>
            <a:ext cx="3432810" cy="6638079"/>
          </a:xfrm>
        </p:spPr>
        <p:txBody>
          <a:bodyPr/>
          <a:lstStyle>
            <a:lvl1pPr>
              <a:defRPr sz="3099"/>
            </a:lvl1pPr>
            <a:lvl2pPr>
              <a:defRPr sz="2600"/>
            </a:lvl2pPr>
            <a:lvl3pPr>
              <a:defRPr sz="2200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9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4" y="2251499"/>
            <a:ext cx="3434160" cy="93831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1752" indent="0">
              <a:buNone/>
              <a:defRPr sz="2200" b="1"/>
            </a:lvl2pPr>
            <a:lvl3pPr marL="1003505" indent="0">
              <a:buNone/>
              <a:defRPr sz="1999" b="1"/>
            </a:lvl3pPr>
            <a:lvl4pPr marL="1505257" indent="0">
              <a:buNone/>
              <a:defRPr sz="1800" b="1"/>
            </a:lvl4pPr>
            <a:lvl5pPr marL="2007009" indent="0">
              <a:buNone/>
              <a:defRPr sz="1800" b="1"/>
            </a:lvl5pPr>
            <a:lvl6pPr marL="2508762" indent="0">
              <a:buNone/>
              <a:defRPr sz="1800" b="1"/>
            </a:lvl6pPr>
            <a:lvl7pPr marL="3010515" indent="0">
              <a:buNone/>
              <a:defRPr sz="1800" b="1"/>
            </a:lvl7pPr>
            <a:lvl8pPr marL="3512268" indent="0">
              <a:buNone/>
              <a:defRPr sz="1800" b="1"/>
            </a:lvl8pPr>
            <a:lvl9pPr marL="401402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4" y="3189817"/>
            <a:ext cx="3434160" cy="579522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99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6" y="2251499"/>
            <a:ext cx="3435508" cy="93831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1752" indent="0">
              <a:buNone/>
              <a:defRPr sz="2200" b="1"/>
            </a:lvl2pPr>
            <a:lvl3pPr marL="1003505" indent="0">
              <a:buNone/>
              <a:defRPr sz="1999" b="1"/>
            </a:lvl3pPr>
            <a:lvl4pPr marL="1505257" indent="0">
              <a:buNone/>
              <a:defRPr sz="1800" b="1"/>
            </a:lvl4pPr>
            <a:lvl5pPr marL="2007009" indent="0">
              <a:buNone/>
              <a:defRPr sz="1800" b="1"/>
            </a:lvl5pPr>
            <a:lvl6pPr marL="2508762" indent="0">
              <a:buNone/>
              <a:defRPr sz="1800" b="1"/>
            </a:lvl6pPr>
            <a:lvl7pPr marL="3010515" indent="0">
              <a:buNone/>
              <a:defRPr sz="1800" b="1"/>
            </a:lvl7pPr>
            <a:lvl8pPr marL="3512268" indent="0">
              <a:buNone/>
              <a:defRPr sz="1800" b="1"/>
            </a:lvl8pPr>
            <a:lvl9pPr marL="4014020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6" y="3189817"/>
            <a:ext cx="3435508" cy="579522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99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22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67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77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4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6" y="400477"/>
            <a:ext cx="4344988" cy="8584566"/>
          </a:xfrm>
        </p:spPr>
        <p:txBody>
          <a:bodyPr/>
          <a:lstStyle>
            <a:lvl1pPr>
              <a:defRPr sz="3499"/>
            </a:lvl1pPr>
            <a:lvl2pPr>
              <a:defRPr sz="3099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4" y="2104817"/>
            <a:ext cx="2557066" cy="6880226"/>
          </a:xfrm>
        </p:spPr>
        <p:txBody>
          <a:bodyPr/>
          <a:lstStyle>
            <a:lvl1pPr marL="0" indent="0">
              <a:buNone/>
              <a:defRPr sz="1500"/>
            </a:lvl1pPr>
            <a:lvl2pPr marL="501752" indent="0">
              <a:buNone/>
              <a:defRPr sz="1301"/>
            </a:lvl2pPr>
            <a:lvl3pPr marL="1003505" indent="0">
              <a:buNone/>
              <a:defRPr sz="1100"/>
            </a:lvl3pPr>
            <a:lvl4pPr marL="1505257" indent="0">
              <a:buNone/>
              <a:defRPr sz="1000"/>
            </a:lvl4pPr>
            <a:lvl5pPr marL="2007009" indent="0">
              <a:buNone/>
              <a:defRPr sz="1000"/>
            </a:lvl5pPr>
            <a:lvl6pPr marL="2508762" indent="0">
              <a:buNone/>
              <a:defRPr sz="1000"/>
            </a:lvl6pPr>
            <a:lvl7pPr marL="3010515" indent="0">
              <a:buNone/>
              <a:defRPr sz="1000"/>
            </a:lvl7pPr>
            <a:lvl8pPr marL="3512268" indent="0">
              <a:buNone/>
              <a:defRPr sz="1000"/>
            </a:lvl8pPr>
            <a:lvl9pPr marL="401402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16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3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499"/>
            </a:lvl1pPr>
            <a:lvl2pPr marL="501752" indent="0">
              <a:buNone/>
              <a:defRPr sz="3099"/>
            </a:lvl2pPr>
            <a:lvl3pPr marL="1003505" indent="0">
              <a:buNone/>
              <a:defRPr sz="2600"/>
            </a:lvl3pPr>
            <a:lvl4pPr marL="1505257" indent="0">
              <a:buNone/>
              <a:defRPr sz="2200"/>
            </a:lvl4pPr>
            <a:lvl5pPr marL="2007009" indent="0">
              <a:buNone/>
              <a:defRPr sz="2200"/>
            </a:lvl5pPr>
            <a:lvl6pPr marL="2508762" indent="0">
              <a:buNone/>
              <a:defRPr sz="2200"/>
            </a:lvl6pPr>
            <a:lvl7pPr marL="3010515" indent="0">
              <a:buNone/>
              <a:defRPr sz="2200"/>
            </a:lvl7pPr>
            <a:lvl8pPr marL="3512268" indent="0">
              <a:buNone/>
              <a:defRPr sz="2200"/>
            </a:lvl8pPr>
            <a:lvl9pPr marL="4014020" indent="0">
              <a:buNone/>
              <a:defRPr sz="2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9"/>
            <a:ext cx="4663440" cy="1180464"/>
          </a:xfrm>
        </p:spPr>
        <p:txBody>
          <a:bodyPr/>
          <a:lstStyle>
            <a:lvl1pPr marL="0" indent="0">
              <a:buNone/>
              <a:defRPr sz="1500"/>
            </a:lvl1pPr>
            <a:lvl2pPr marL="501752" indent="0">
              <a:buNone/>
              <a:defRPr sz="1301"/>
            </a:lvl2pPr>
            <a:lvl3pPr marL="1003505" indent="0">
              <a:buNone/>
              <a:defRPr sz="1100"/>
            </a:lvl3pPr>
            <a:lvl4pPr marL="1505257" indent="0">
              <a:buNone/>
              <a:defRPr sz="1000"/>
            </a:lvl4pPr>
            <a:lvl5pPr marL="2007009" indent="0">
              <a:buNone/>
              <a:defRPr sz="1000"/>
            </a:lvl5pPr>
            <a:lvl6pPr marL="2508762" indent="0">
              <a:buNone/>
              <a:defRPr sz="1000"/>
            </a:lvl6pPr>
            <a:lvl7pPr marL="3010515" indent="0">
              <a:buNone/>
              <a:defRPr sz="1000"/>
            </a:lvl7pPr>
            <a:lvl8pPr marL="3512268" indent="0">
              <a:buNone/>
              <a:defRPr sz="1000"/>
            </a:lvl8pPr>
            <a:lvl9pPr marL="401402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13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0355" tIns="50178" rIns="100355" bIns="5017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6"/>
            <a:ext cx="6995160" cy="6638079"/>
          </a:xfrm>
          <a:prstGeom prst="rect">
            <a:avLst/>
          </a:prstGeom>
        </p:spPr>
        <p:txBody>
          <a:bodyPr vert="horz" lIns="100355" tIns="50178" rIns="100355" bIns="5017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52"/>
            <a:ext cx="1813560" cy="535516"/>
          </a:xfrm>
          <a:prstGeom prst="rect">
            <a:avLst/>
          </a:prstGeom>
        </p:spPr>
        <p:txBody>
          <a:bodyPr vert="horz" lIns="100355" tIns="50178" rIns="100355" bIns="50178" rtlCol="0" anchor="ctr"/>
          <a:lstStyle>
            <a:lvl1pPr algn="l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3A49E-2533-4496-8828-66A25CE39913}" type="datetimeFigureOut">
              <a:rPr lang="en-US" smtClean="0"/>
              <a:t>3/14/2025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52"/>
            <a:ext cx="2461260" cy="535516"/>
          </a:xfrm>
          <a:prstGeom prst="rect">
            <a:avLst/>
          </a:prstGeom>
        </p:spPr>
        <p:txBody>
          <a:bodyPr vert="horz" lIns="100355" tIns="50178" rIns="100355" bIns="50178" rtlCol="0" anchor="ctr"/>
          <a:lstStyle>
            <a:lvl1pPr algn="ctr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52"/>
            <a:ext cx="1813560" cy="535516"/>
          </a:xfrm>
          <a:prstGeom prst="rect">
            <a:avLst/>
          </a:prstGeom>
        </p:spPr>
        <p:txBody>
          <a:bodyPr vert="horz" lIns="100355" tIns="50178" rIns="100355" bIns="50178" rtlCol="0" anchor="ctr"/>
          <a:lstStyle>
            <a:lvl1pPr algn="r">
              <a:defRPr sz="1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8AB05-1C99-4A3A-BABE-2C1D794FCB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92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3505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315" indent="-376315" algn="l" defTabSz="1003505" rtl="0" eaLnBrk="1" latinLnBrk="0" hangingPunct="1">
        <a:spcBef>
          <a:spcPct val="20000"/>
        </a:spcBef>
        <a:buFont typeface="Arial" pitchFamily="34" charset="0"/>
        <a:buChar char="•"/>
        <a:defRPr sz="3499" kern="1200">
          <a:solidFill>
            <a:schemeClr val="tx1"/>
          </a:solidFill>
          <a:latin typeface="+mn-lt"/>
          <a:ea typeface="+mn-ea"/>
          <a:cs typeface="+mn-cs"/>
        </a:defRPr>
      </a:lvl1pPr>
      <a:lvl2pPr marL="815348" indent="-313595" algn="l" defTabSz="1003505" rtl="0" eaLnBrk="1" latinLnBrk="0" hangingPunct="1">
        <a:spcBef>
          <a:spcPct val="20000"/>
        </a:spcBef>
        <a:buFont typeface="Arial" pitchFamily="34" charset="0"/>
        <a:buChar char="–"/>
        <a:defRPr sz="3099" kern="1200">
          <a:solidFill>
            <a:schemeClr val="tx1"/>
          </a:solidFill>
          <a:latin typeface="+mn-lt"/>
          <a:ea typeface="+mn-ea"/>
          <a:cs typeface="+mn-cs"/>
        </a:defRPr>
      </a:lvl2pPr>
      <a:lvl3pPr marL="1254381" indent="-250877" algn="l" defTabSz="100350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6134" indent="-250877" algn="l" defTabSz="100350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7886" indent="-250877" algn="l" defTabSz="100350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9638" indent="-250877" algn="l" defTabSz="10035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1391" indent="-250877" algn="l" defTabSz="10035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63144" indent="-250877" algn="l" defTabSz="10035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64897" indent="-250877" algn="l" defTabSz="100350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3505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1pPr>
      <a:lvl2pPr marL="501752" algn="l" defTabSz="1003505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1003505" algn="l" defTabSz="1003505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05257" algn="l" defTabSz="1003505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07009" algn="l" defTabSz="1003505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08762" algn="l" defTabSz="1003505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3010515" algn="l" defTabSz="1003505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512268" algn="l" defTabSz="1003505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4014020" algn="l" defTabSz="1003505" rtl="0" eaLnBrk="1" latinLnBrk="0" hangingPunct="1"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3228731"/>
              </p:ext>
            </p:extLst>
          </p:nvPr>
        </p:nvGraphicFramePr>
        <p:xfrm>
          <a:off x="356236" y="486348"/>
          <a:ext cx="7081520" cy="9310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361" y="167642"/>
            <a:ext cx="7621270" cy="347557"/>
          </a:xfrm>
          <a:prstGeom prst="rect">
            <a:avLst/>
          </a:prstGeom>
          <a:noFill/>
        </p:spPr>
        <p:txBody>
          <a:bodyPr wrap="square" lIns="100355" tIns="50178" rIns="100355" bIns="50178" rtlCol="0">
            <a:spAutoFit/>
          </a:bodyPr>
          <a:lstStyle/>
          <a:p>
            <a:pPr algn="ctr"/>
            <a:r>
              <a:rPr lang="en-US" sz="800" b="1" dirty="0"/>
              <a:t>WILLISTON FINANCIAL GROUP FAMILY CORPORATE ORGANIZATIONAL CHART</a:t>
            </a:r>
          </a:p>
          <a:p>
            <a:pPr algn="ctr">
              <a:spcAft>
                <a:spcPts val="329"/>
              </a:spcAft>
            </a:pPr>
            <a:r>
              <a:rPr lang="en-US" sz="800" b="1" i="1" dirty="0" smtClean="0"/>
              <a:t>March 15, 2025</a:t>
            </a:r>
            <a:endParaRPr lang="en-US" sz="8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304801" y="93726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* Because of transfers among our investors from time to time, the precise percentage as between Golden Gate Capital Opportunity Fund, L.P. and Golden Gate Capital Opportunity Fund-A, L.P. fluctuates somewhat; however, the total percentage of Golden Gate Capital Opportunity Fund, L.P. and Golden Gate Capital Opportunity Fund-A, L.P. combined remains the same.</a:t>
            </a:r>
          </a:p>
        </p:txBody>
      </p:sp>
    </p:spTree>
    <p:extLst>
      <p:ext uri="{BB962C8B-B14F-4D97-AF65-F5344CB8AC3E}">
        <p14:creationId xmlns:p14="http://schemas.microsoft.com/office/powerpoint/2010/main" val="328336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4624507"/>
              </p:ext>
            </p:extLst>
          </p:nvPr>
        </p:nvGraphicFramePr>
        <p:xfrm>
          <a:off x="356236" y="486348"/>
          <a:ext cx="7081520" cy="9310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361" y="167642"/>
            <a:ext cx="7621270" cy="347557"/>
          </a:xfrm>
          <a:prstGeom prst="rect">
            <a:avLst/>
          </a:prstGeom>
          <a:noFill/>
        </p:spPr>
        <p:txBody>
          <a:bodyPr wrap="square" lIns="100355" tIns="50178" rIns="100355" bIns="50178" rtlCol="0">
            <a:spAutoFit/>
          </a:bodyPr>
          <a:lstStyle/>
          <a:p>
            <a:pPr algn="ctr"/>
            <a:r>
              <a:rPr lang="en-US" sz="800" b="1" dirty="0"/>
              <a:t>ITC HOLDINGS, INC. CHART OF </a:t>
            </a:r>
            <a:r>
              <a:rPr lang="en-US" sz="800" b="1" dirty="0" smtClean="0"/>
              <a:t>SUBSIDIARIES AND JOINT </a:t>
            </a:r>
            <a:r>
              <a:rPr lang="en-US" sz="800" b="1" dirty="0"/>
              <a:t>VENTURES</a:t>
            </a:r>
          </a:p>
          <a:p>
            <a:pPr algn="ctr">
              <a:spcAft>
                <a:spcPts val="329"/>
              </a:spcAft>
            </a:pPr>
            <a:r>
              <a:rPr lang="en-US" sz="800" b="1" i="1" dirty="0" smtClean="0"/>
              <a:t>March 15, 2025</a:t>
            </a:r>
            <a:endParaRPr lang="en-US" sz="800" b="1" i="1" dirty="0"/>
          </a:p>
        </p:txBody>
      </p:sp>
    </p:spTree>
    <p:extLst>
      <p:ext uri="{BB962C8B-B14F-4D97-AF65-F5344CB8AC3E}">
        <p14:creationId xmlns:p14="http://schemas.microsoft.com/office/powerpoint/2010/main" val="266747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574</Words>
  <Application>Microsoft Office PowerPoint</Application>
  <PresentationFormat>Custom</PresentationFormat>
  <Paragraphs>137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Jones - Portland, OR</dc:creator>
  <cp:lastModifiedBy>Jennifer Maki</cp:lastModifiedBy>
  <cp:revision>158</cp:revision>
  <cp:lastPrinted>2023-04-18T00:11:04Z</cp:lastPrinted>
  <dcterms:created xsi:type="dcterms:W3CDTF">2013-02-07T00:17:43Z</dcterms:created>
  <dcterms:modified xsi:type="dcterms:W3CDTF">2025-03-14T22:23:10Z</dcterms:modified>
</cp:coreProperties>
</file>